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&#1092;&#1086;&#1090;&#1086;%20&#1090;&#1088;&#1072;&#1085;&#1089;&#1087;&#1086;&#1088;&#1090;&#1072;&amp;stype=image&amp;lr=63&amp;noreask=1&amp;source=wi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1431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Конспект открытого занятия по ПДД в подготовительной группе «Безопасное поведение детей на дорогах»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Формирование знаний, умений и практических навыков безопасного поведения на дороге и улице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Правила поведения в общественном транспорте.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ПДД\pravila_etiketa_dlya_detej_v_kartinkax_i_stixax-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214710" cy="2714644"/>
          </a:xfrm>
          <a:prstGeom prst="rect">
            <a:avLst/>
          </a:prstGeom>
          <a:noFill/>
        </p:spPr>
      </p:pic>
      <p:pic>
        <p:nvPicPr>
          <p:cNvPr id="5123" name="Picture 3" descr="D:\ПДД\pravila-povedenija-v-transpo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714776" cy="3214710"/>
          </a:xfrm>
          <a:prstGeom prst="rect">
            <a:avLst/>
          </a:prstGeom>
          <a:noFill/>
        </p:spPr>
      </p:pic>
      <p:pic>
        <p:nvPicPr>
          <p:cNvPr id="5124" name="Picture 4" descr="D:\ПДД\pravila-poviedieniia-vo-vriemia-zimnikh-kanikul_4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4214842" cy="2424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нужно обходить стоящий автобус и троллейбус? А трамвай?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ПДД\img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256" y="3000372"/>
            <a:ext cx="4573462" cy="3424384"/>
          </a:xfrm>
          <a:prstGeom prst="rect">
            <a:avLst/>
          </a:prstGeom>
          <a:noFill/>
        </p:spPr>
      </p:pic>
      <p:pic>
        <p:nvPicPr>
          <p:cNvPr id="1026" name="Picture 2" descr="D:\102-3-bezopasnost-dorozhnogo-dvizheniya-dlya-detej-v-kartinka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409731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Верно, ребята!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Ну, а если правила нарушишь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Травмы разные получишь,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вдруг случится беда,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надо делать нам тогда?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какие еще службы помощи вы знаете?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ПДД\5f27689a447bca2be85259e6816921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88"/>
            <a:ext cx="5572164" cy="4357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Светофор.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123\Desktop\ПДД\2017-10-24-06-38-0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00200"/>
            <a:ext cx="4429156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запрещающие знаки.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123\Desktop\ПДД\2017-10-24-06-41-2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2"/>
            <a:ext cx="4643470" cy="452596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215074" y="3214686"/>
            <a:ext cx="2286016" cy="22145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предупреждающие знаки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123\Desktop\ПДД\2017-10-24-06-44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357299"/>
            <a:ext cx="4643470" cy="414340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357950" y="2357430"/>
            <a:ext cx="2286016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Указательные знаки.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123\Desktop\ПДД\2017-10-24-06-48-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000660" cy="497207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286512" y="1928802"/>
            <a:ext cx="2000264" cy="1928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Движение пешеходов запрещено, дети, пешеходный переход.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123\Desktop\ПДД\400622_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38400" cy="2438400"/>
          </a:xfrm>
          <a:prstGeom prst="rect">
            <a:avLst/>
          </a:prstGeom>
          <a:noFill/>
        </p:spPr>
      </p:pic>
      <p:pic>
        <p:nvPicPr>
          <p:cNvPr id="2050" name="Picture 2" descr="D:\ПДД\31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1"/>
            <a:ext cx="2763351" cy="2643205"/>
          </a:xfrm>
          <a:prstGeom prst="rect">
            <a:avLst/>
          </a:prstGeom>
          <a:noFill/>
        </p:spPr>
      </p:pic>
      <p:pic>
        <p:nvPicPr>
          <p:cNvPr id="2051" name="Picture 3" descr="D:\ПДД\297462523ce2778b95e15c3521a3d6b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85860"/>
            <a:ext cx="3119468" cy="286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77867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«Какой это знак?»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хочу перейти улицу, какой дорожный знак я должна найти?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поехали отдыхать за город?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знак мы должны взять с собой?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знак поможет нам найти столовую или кафе?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 нужно сесть в автобус, по какому знаку мы узнаем с вами что это остановка?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нам срочно понадобилось позвонить, и у нас нет телефона. Какой знак поможет нам найти телефон?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проверим правильно ли вы ответили?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3\Desktop\ПДД\400622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2286016" cy="2438400"/>
          </a:xfrm>
          <a:prstGeom prst="rect">
            <a:avLst/>
          </a:prstGeom>
          <a:noFill/>
        </p:spPr>
      </p:pic>
      <p:pic>
        <p:nvPicPr>
          <p:cNvPr id="28675" name="Picture 3" descr="C:\Users\123\Desktop\ПДД\08115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3571868" cy="3022350"/>
          </a:xfrm>
          <a:prstGeom prst="rect">
            <a:avLst/>
          </a:prstGeom>
          <a:noFill/>
        </p:spPr>
      </p:pic>
      <p:pic>
        <p:nvPicPr>
          <p:cNvPr id="1026" name="Picture 2" descr="D:\ПДД\5.16-500x500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3124249" cy="2928934"/>
          </a:xfrm>
          <a:prstGeom prst="rect">
            <a:avLst/>
          </a:prstGeom>
          <a:noFill/>
        </p:spPr>
      </p:pic>
      <p:pic>
        <p:nvPicPr>
          <p:cNvPr id="1028" name="Picture 4" descr="D:\ПДД\full_7.6______________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85728"/>
            <a:ext cx="2343144" cy="2928934"/>
          </a:xfrm>
          <a:prstGeom prst="rect">
            <a:avLst/>
          </a:prstGeom>
          <a:noFill/>
        </p:spPr>
      </p:pic>
      <p:pic>
        <p:nvPicPr>
          <p:cNvPr id="1029" name="Picture 5" descr="D:\ПДД\dca3937bd4ce975f242622efdc21978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428868"/>
            <a:ext cx="3000396" cy="2182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городу, по улице не ходят просто так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не знаешь правила, легко попасть впросак.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время будь внимательным и помни наперёд.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имеют правила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Шофёр и пешеход.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Скажите, о каких правилах идёт речь в стихотворении?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важная наука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движения.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должны их соблюдать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без исключения.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Мы, сегодня будем играть, читать стихи, отгадывать загадки,      будем отвечать на вопросы.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что ж ребята, вы молодцы, а теперь проверим хорошо ли вы усвоили правила дорожного движения. Давайте вместе с Машей повторим основные правила Поведения на дорогах.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 «Разрешается» или «Запрещается»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Идти толпой по тротуару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Перебегать улицу на красный свет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Переходить улицу на зелёный свет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Уступать место старшим в общественном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транспорте..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Обходить стоящий трамвай спереди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Играть возле проезжей части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Уважать Правила дорожного движения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Молодцы! Теперь я уверена, что вы смогли научить Машу Правилам дорожного движения.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Материалы с сайта: </a:t>
            </a:r>
            <a:r>
              <a:rPr lang="en-US" sz="2000" dirty="0" smtClean="0">
                <a:hlinkClick r:id="rId2"/>
              </a:rPr>
              <a:t>https://yandex.ru/images/search?text=</a:t>
            </a:r>
            <a:r>
              <a:rPr lang="ru-RU" sz="2000" dirty="0" smtClean="0">
                <a:hlinkClick r:id="rId2"/>
              </a:rPr>
              <a:t>фото%20транспорта&amp;</a:t>
            </a:r>
            <a:r>
              <a:rPr lang="en-US" sz="2000" dirty="0" err="1" smtClean="0">
                <a:hlinkClick r:id="rId2"/>
              </a:rPr>
              <a:t>stype</a:t>
            </a:r>
            <a:r>
              <a:rPr lang="en-US" sz="2000" dirty="0" smtClean="0">
                <a:hlinkClick r:id="rId2"/>
              </a:rPr>
              <a:t>=</a:t>
            </a:r>
            <a:r>
              <a:rPr lang="en-US" sz="2000" dirty="0" err="1" smtClean="0">
                <a:hlinkClick r:id="rId2"/>
              </a:rPr>
              <a:t>image&amp;lr</a:t>
            </a:r>
            <a:r>
              <a:rPr lang="en-US" sz="2000" dirty="0" smtClean="0">
                <a:hlinkClick r:id="rId2"/>
              </a:rPr>
              <a:t>=63&amp;noreask=1&amp;source=wiz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Вам, всё понятно, друзья?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вот и хорошо! Итак, мы начинаем!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путь мы тотчас отправляемся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главной дороге навстречу мечте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вниманье пригодиться везде.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Вижу, вы все в ожидании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первое ваше задание!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«Отгадай загадку»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123\Desktop\ПДД\2017-10-24-06-15-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4422"/>
            <a:ext cx="82296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Автобус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23\Desktop\ПДД\2017-10-24-06-34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600200"/>
            <a:ext cx="7429552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Трамвай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123\Desktop\ПДД\2017-10-24-06-23-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7429552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Троллейбус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123\Desktop\ПДД\2017-10-24-06-27-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78894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мы едем в автобусе, трамвае, троллейбусе. Мы с вами кто?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123\Desktop\ПДД\2017-10-24-06-31-16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578647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мы идем по улице – мы кто?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123\Desktop\ПДД\2017-10-24-06-29-3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94" y="1600200"/>
            <a:ext cx="732141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332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Конспект открытого занятия по ПДД в подготовительной группе «Безопасное поведение детей на дорогах»</vt:lpstr>
      <vt:lpstr>Слайд 2</vt:lpstr>
      <vt:lpstr>Слайд 3</vt:lpstr>
      <vt:lpstr>Автомобиль </vt:lpstr>
      <vt:lpstr>Автобус </vt:lpstr>
      <vt:lpstr>Трамвай </vt:lpstr>
      <vt:lpstr>Троллейбус </vt:lpstr>
      <vt:lpstr>Когда мы едем в автобусе, трамвае, троллейбусе. Мы с вами кто?</vt:lpstr>
      <vt:lpstr>Когда мы идем по улице – мы кто?</vt:lpstr>
      <vt:lpstr>Правила поведения в общественном транспорте.</vt:lpstr>
      <vt:lpstr>Как нужно обходить стоящий автобус и троллейбус? А трамвай?</vt:lpstr>
      <vt:lpstr>Верно, ребята! Ну, а если правила нарушишь Травмы разные получишь,  И вдруг случится беда, Что надо делать нам тогда?  а какие еще службы помощи вы знаете? </vt:lpstr>
      <vt:lpstr>Светофор.</vt:lpstr>
      <vt:lpstr>Это запрещающие знаки. </vt:lpstr>
      <vt:lpstr>Это предупреждающие знаки</vt:lpstr>
      <vt:lpstr>Указательные знаки.</vt:lpstr>
      <vt:lpstr>Движение пешеходов запрещено, дети, пешеходный переход.</vt:lpstr>
      <vt:lpstr>Слайд 18</vt:lpstr>
      <vt:lpstr>Слайд 19</vt:lpstr>
      <vt:lpstr>Ну что ж ребята, вы молодцы, а теперь проверим хорошо ли вы усвоили правила дорожного движения. Давайте вместе с Машей повторим основные правила Поведения на дорогах.</vt:lpstr>
      <vt:lpstr>Материалы с сайта: https://yandex.ru/images/search?text=фото%20транспорта&amp;stype=image&amp;lr=63&amp;noreask=1&amp;source=wiz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Ильченко Артем</cp:lastModifiedBy>
  <cp:revision>12</cp:revision>
  <dcterms:created xsi:type="dcterms:W3CDTF">2017-10-24T01:02:51Z</dcterms:created>
  <dcterms:modified xsi:type="dcterms:W3CDTF">2018-02-06T13:07:02Z</dcterms:modified>
</cp:coreProperties>
</file>