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3" r:id="rId3"/>
    <p:sldId id="272" r:id="rId4"/>
    <p:sldId id="284" r:id="rId5"/>
    <p:sldId id="286" r:id="rId6"/>
    <p:sldId id="274" r:id="rId7"/>
    <p:sldId id="275" r:id="rId8"/>
    <p:sldId id="276" r:id="rId9"/>
    <p:sldId id="277" r:id="rId10"/>
    <p:sldId id="278" r:id="rId11"/>
    <p:sldId id="285" r:id="rId12"/>
    <p:sldId id="289" r:id="rId13"/>
    <p:sldId id="279" r:id="rId14"/>
    <p:sldId id="280" r:id="rId15"/>
    <p:sldId id="288" r:id="rId16"/>
    <p:sldId id="287" r:id="rId17"/>
    <p:sldId id="28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56" autoAdjust="0"/>
  </p:normalViewPr>
  <p:slideViewPr>
    <p:cSldViewPr>
      <p:cViewPr>
        <p:scale>
          <a:sx n="79" d="100"/>
          <a:sy n="79" d="100"/>
        </p:scale>
        <p:origin x="-128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B2D19D-DF56-4E1D-BE59-59B30D30ABDC}" type="datetimeFigureOut">
              <a:rPr lang="ru-RU"/>
              <a:pPr>
                <a:defRPr/>
              </a:pPr>
              <a:t>01.12.2017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0D16142-8386-44B3-9BBE-1B4EAC66E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129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9B8AFB-03CA-4027-93A1-66631905E7D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EC84F-83F2-41AB-8C82-DC273556CC08}" type="datetimeFigureOut">
              <a:rPr lang="ru-RU"/>
              <a:pPr>
                <a:defRPr/>
              </a:pPr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5C908-F153-4C01-B041-C60236A21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8BB63-F612-4430-8C19-8B45EDBF07E2}" type="datetimeFigureOut">
              <a:rPr lang="ru-RU"/>
              <a:pPr>
                <a:defRPr/>
              </a:pPr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5AD15-071C-4BCF-93F1-0AF86544B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F76FF-3A95-4391-AE39-7C5EC53E0714}" type="datetimeFigureOut">
              <a:rPr lang="ru-RU"/>
              <a:pPr>
                <a:defRPr/>
              </a:pPr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DAA36-8D37-46BA-BED5-6843F6589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D9C2F-5ED2-4B46-A3E2-14CC15F0F64A}" type="datetimeFigureOut">
              <a:rPr lang="ru-RU"/>
              <a:pPr>
                <a:defRPr/>
              </a:pPr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3937B-E84C-45FE-B4D1-1AF3443CF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91551-2D9A-4D75-BB3D-93A991114AE0}" type="datetimeFigureOut">
              <a:rPr lang="ru-RU"/>
              <a:pPr>
                <a:defRPr/>
              </a:pPr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9FCEE-B403-40D1-B274-E245A5894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403ED-9B79-48EA-926C-F3EDB20F944E}" type="datetimeFigureOut">
              <a:rPr lang="ru-RU"/>
              <a:pPr>
                <a:defRPr/>
              </a:pPr>
              <a:t>01.12.2017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147D-4B4B-4B3C-8C56-6FA70DDAD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63999-B6DE-48B2-84EB-ED47B59EC4D8}" type="datetimeFigureOut">
              <a:rPr lang="ru-RU"/>
              <a:pPr>
                <a:defRPr/>
              </a:pPr>
              <a:t>01.12.2017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A6EF8-1447-4EC4-9197-9BEBF1A47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B112F-DCD1-4B3E-8756-89B739328550}" type="datetimeFigureOut">
              <a:rPr lang="ru-RU"/>
              <a:pPr>
                <a:defRPr/>
              </a:pPr>
              <a:t>01.12.2017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67C69-8332-45C1-B803-1F7FFF191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49CF6-8229-4F4B-B9A9-BA6BBA7987D5}" type="datetimeFigureOut">
              <a:rPr lang="ru-RU"/>
              <a:pPr>
                <a:defRPr/>
              </a:pPr>
              <a:t>01.12.2017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B1421-B2CC-450A-A977-24FC3705E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0C04E-7858-4D1B-8B5A-A36D1106AC15}" type="datetimeFigureOut">
              <a:rPr lang="ru-RU"/>
              <a:pPr>
                <a:defRPr/>
              </a:pPr>
              <a:t>01.12.2017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C243F-6748-4700-AF8C-41AF5F999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A3CD7-C908-4C9F-B0E5-CFAA2003A4BA}" type="datetimeFigureOut">
              <a:rPr lang="ru-RU"/>
              <a:pPr>
                <a:defRPr/>
              </a:pPr>
              <a:t>01.12.2017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AFD29-E5B0-4F61-BC29-54B017324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4BD90D-91CC-414E-8C9B-39B26EA35977}" type="datetimeFigureOut">
              <a:rPr lang="ru-RU"/>
              <a:pPr>
                <a:defRPr/>
              </a:pPr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C3FAE6-378C-4035-9A27-2EA002A11B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q=http://www.phototimes.ru/image/computer-with-cartoon-kids-and-dog-20764751/&amp;sa=U&amp;ei=OKwaVOD3DaW_ywPW-oDgBg&amp;ved=0CCMQ9QEwBzgU&amp;usg=AFQjCNFIOn6rzpoiPyKsfKbQOsVZ2F2hn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6.jpeg"/><Relationship Id="rId2" Type="http://schemas.openxmlformats.org/officeDocument/2006/relationships/hyperlink" Target="http://www.google.ru/url?q=http://pregnote.ru/vred-kompyutera-dlya-detej-2/&amp;sa=U&amp;ei=5awaVLe1I6b9ywPX7ICgCw&amp;ved=0CCcQ9QEwCTg8&amp;usg=AFQjCNECGZ6KqYSNZRNqrz1qhEU2jWE0V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ru/url?q=http://hram-chus.narod.ru/p50aa1.html&amp;sa=U&amp;ei=k74aVNa4D-PnyQO8vIHQDA&amp;ved=0CB0Q9QEwBDhQ&amp;usg=AFQjCNFqT1R3QUbyPnhYgF_5CCewWxK-_A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www.google.ru/url?q=http://ru.convdocs.org/docs/index-99963.html&amp;sa=U&amp;ei=rr4aVO3aNIb8ywPO2YKIDA&amp;ved=0CCUQ9QEwCDhk&amp;usg=AFQjCNF4DkmMGuq3g0daihjtJDVpGzKQb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oogle.ru/url?q=http://www.yshastiki.ru/ps/ps34.htm&amp;sa=U&amp;ei=eawaVM7tM4m6ygPk3ILYAg&amp;ved=0CBkQ9QEwAjgo&amp;usg=AFQjCNF_hgyOEB5US8yJxtFFR_EO9RS6nw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google.ru/url?q=http://900igr.net/kartinki/informatika/Kompjuter-i-zdorove-shkolnika/008-Kompjutery-i-fizicheskoe-zdorove-detej.html&amp;sa=U&amp;ei=5awaVLe1I6b9ywPX7ICgCw&amp;ved=0CB0Q9QEwBDg8&amp;usg=AFQjCNHEG7blxh__GdDEoyKLjPdTeZjJtA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ru/url?q=http://krb.in.ua/?p=4153&amp;sa=U&amp;ei=Dr8aVMGLLYrMyAPX4YG4BQ&amp;ved=0CB0Q9QEwBDi0AQ&amp;usg=AFQjCNFHLGT7ZjkAnF_ZzrfV_Z9ebJvv2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ru/url?q=http://delfinet.ru/zavisimost-detey-ot-kompyutera-prichinyi-posledstviya-i-meryi-borbyi/&amp;sa=U&amp;ei=4r4aVNWEIoXhywPF3YLYDg&amp;ved=0CCcQ9QEwCTiMAQ&amp;usg=AFQjCNHnVUFX9duQoEiCf40FPP_zPAF7Hw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ru/url?q=http://muzdrav.ru/page/10/&amp;sa=U&amp;ei=5awaVLe1I6b9ywPX7ICgCw&amp;ved=0CCkQ9QEwCjg8&amp;usg=AFQjCNHXsCoiZCEs4BpZSvLQTVPMwnfv8A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hyperlink" Target="http://www.google.ru/url?q=http://www.cybermama.ru/overview.php&amp;sa=U&amp;ei=OKwaVOD3DaW_ywPW-oDgBg&amp;ved=0CBsQ9QEwAzgU&amp;usg=AFQjCNERrRmEVmgF1NKlUwYVlEEstYC68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ru/url?q=http://ru.convdocs.org/docs/index-99963.html&amp;sa=U&amp;ei=rr4aVO3aNIb8ywPO2YKIDA&amp;ved=0CCUQ9QEwCDhk&amp;usg=AFQjCNF4DkmMGuq3g0daihjtJDVpGzKQbg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www.google.ru/url?q=http://sch2090uv.mskobr.ru/dou_edu/strukturnoe_podrazdelenie_5/obrazovanie/methodical_cabinet/stati/organizaciya_zanyatij_dlya_doshkol_nikov_s_ispol_zovaniem_komp_yutera_v_dou/&amp;sa=U&amp;ei=HMAaVLKJNcTnyQPXroCQDw&amp;ved=0CDcQ9QEwETjUAg&amp;usg=AFQjCNFR9HCSlMKozPvt7LnZxAn6g3WMd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43438" y="5300663"/>
            <a:ext cx="3529012" cy="4001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071538" y="838501"/>
            <a:ext cx="66437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600" b="1" i="1" dirty="0">
                <a:ln>
                  <a:solidFill>
                    <a:srgbClr val="00B0F0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Классный час</a:t>
            </a:r>
          </a:p>
          <a:p>
            <a:pPr algn="ctr">
              <a:defRPr/>
            </a:pPr>
            <a:r>
              <a:rPr lang="ru-RU" sz="3600" b="1" i="1" dirty="0">
                <a:ln>
                  <a:solidFill>
                    <a:srgbClr val="00B0F0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«Компьютер:  друг или враг?»</a:t>
            </a:r>
            <a:endParaRPr lang="ru-RU" sz="3600" dirty="0">
              <a:ln>
                <a:solidFill>
                  <a:srgbClr val="00B0F0"/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+mn-cs"/>
            </a:endParaRPr>
          </a:p>
        </p:txBody>
      </p:sp>
      <p:pic>
        <p:nvPicPr>
          <p:cNvPr id="2052" name="Picture 2" descr="http://t3.gstatic.com/images?q=tbn:ANd9GcQ2CKAiU4H4VJO2gnFaQWyWrOFSnKB4ls-5ROG1f-1XmU8g7Tks9XyJz_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2276475"/>
            <a:ext cx="3286125" cy="278606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57188" y="142875"/>
            <a:ext cx="8429625" cy="61864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742950" indent="-742950">
              <a:buFontTx/>
              <a:buAutoNum type="arabicPlain"/>
              <a:defRPr/>
            </a:pPr>
            <a:r>
              <a:rPr lang="ru-RU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группа - </a:t>
            </a:r>
            <a:r>
              <a:rPr 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компьютер – друг</a:t>
            </a:r>
          </a:p>
          <a:p>
            <a:pPr marL="742950" indent="-742950">
              <a:buFontTx/>
              <a:buAutoNum type="arabicPlain"/>
              <a:defRPr/>
            </a:pPr>
            <a:endParaRPr lang="ru-RU" sz="36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defRPr/>
            </a:pPr>
            <a:endParaRPr lang="ru-RU" sz="36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defRPr/>
            </a:pPr>
            <a:endParaRPr lang="ru-RU" sz="36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eaLnBrk="0" hangingPunct="0">
              <a:defRPr/>
            </a:pPr>
            <a:r>
              <a:rPr lang="ru-RU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группа -  </a:t>
            </a:r>
            <a:r>
              <a:rPr 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компьютер – помощник</a:t>
            </a:r>
          </a:p>
          <a:p>
            <a:pPr marL="742950" indent="-742950" eaLnBrk="0" hangingPunct="0">
              <a:defRPr/>
            </a:pPr>
            <a:endParaRPr lang="ru-RU" sz="36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eaLnBrk="0" hangingPunct="0">
              <a:defRPr/>
            </a:pPr>
            <a:r>
              <a:rPr 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eaLnBrk="0" hangingPunct="0">
              <a:defRPr/>
            </a:pPr>
            <a:r>
              <a:rPr lang="ru-RU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группа</a:t>
            </a:r>
            <a:r>
              <a:rPr 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 компьютер – враг</a:t>
            </a:r>
          </a:p>
          <a:p>
            <a:pPr marL="742950" indent="-742950" eaLnBrk="0" hangingPunct="0">
              <a:defRPr/>
            </a:pPr>
            <a:endParaRPr lang="ru-RU" sz="36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eaLnBrk="0" hangingPunct="0">
              <a:defRPr/>
            </a:pPr>
            <a:endParaRPr lang="ru-RU" sz="36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t1.gstatic.com/images?q=tbn:ANd9GcRiqpZ-z8es15DyX4tcO3YSbkpjv4fBl3-SNbq7cXfKc0zhMmphnGaTHNI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857250"/>
            <a:ext cx="2500312" cy="14287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4" name="Picture 4" descr="http://t3.gstatic.com/images?q=tbn:ANd9GcSeYK1CzTowu3qFW5-K6b1IdS2SUhrowbJwHa-63i2yG-FuVpyZijxVz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313" y="3143250"/>
            <a:ext cx="2571750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2" descr="http://t0.gstatic.com/images?q=tbn:ANd9GcS_vqcooGxhccwSWaWnupCWes6bTIKWbHgAT5FCeMPCr9NKM7UuX2Eluae_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63" y="4500563"/>
            <a:ext cx="2428875" cy="16573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1042988" y="107950"/>
            <a:ext cx="7200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же влияет на нашу жизнь компьютер?</a:t>
            </a:r>
            <a:endParaRPr lang="ru-RU" b="1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291" name="Picture 2" descr="C:\Users\work\Desktop\компьютер друг или враг\4д\SAM_1262.JPG"/>
          <p:cNvPicPr>
            <a:picLocks noChangeAspect="1" noChangeArrowheads="1"/>
          </p:cNvPicPr>
          <p:nvPr/>
        </p:nvPicPr>
        <p:blipFill>
          <a:blip r:embed="rId2"/>
          <a:srcRect t="21124" r="24742" b="15500"/>
          <a:stretch>
            <a:fillRect/>
          </a:stretch>
        </p:blipFill>
        <p:spPr bwMode="auto">
          <a:xfrm>
            <a:off x="3276600" y="2349500"/>
            <a:ext cx="30956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 descr="C:\Users\work\Desktop\компьютер друг или враг\4г\SAM_1252.JPG"/>
          <p:cNvPicPr>
            <a:picLocks noChangeAspect="1" noChangeArrowheads="1"/>
          </p:cNvPicPr>
          <p:nvPr/>
        </p:nvPicPr>
        <p:blipFill>
          <a:blip r:embed="rId3"/>
          <a:srcRect l="8421" r="7355" b="12970"/>
          <a:stretch>
            <a:fillRect/>
          </a:stretch>
        </p:blipFill>
        <p:spPr bwMode="auto">
          <a:xfrm>
            <a:off x="323850" y="4076700"/>
            <a:ext cx="28797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C:\Users\work\Desktop\компьютер друг или враг\4г\SAM_1253.JPG"/>
          <p:cNvPicPr>
            <a:picLocks noChangeAspect="1" noChangeArrowheads="1"/>
          </p:cNvPicPr>
          <p:nvPr/>
        </p:nvPicPr>
        <p:blipFill>
          <a:blip r:embed="rId4"/>
          <a:srcRect l="26210" t="5518" r="7578" b="30109"/>
          <a:stretch>
            <a:fillRect/>
          </a:stretch>
        </p:blipFill>
        <p:spPr bwMode="auto">
          <a:xfrm>
            <a:off x="2987675" y="4005263"/>
            <a:ext cx="33845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C:\Users\work\Desktop\компьютер друг или враг\4 В\P11807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620713"/>
            <a:ext cx="29527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C:\Users\work\Desktop\компьютер друг или враг\4 В\P1180749.JPG"/>
          <p:cNvPicPr>
            <a:picLocks noChangeAspect="1" noChangeArrowheads="1"/>
          </p:cNvPicPr>
          <p:nvPr/>
        </p:nvPicPr>
        <p:blipFill>
          <a:blip r:embed="rId6" cstate="print"/>
          <a:srcRect t="16122"/>
          <a:stretch>
            <a:fillRect/>
          </a:stretch>
        </p:blipFill>
        <p:spPr bwMode="auto">
          <a:xfrm>
            <a:off x="6372225" y="981075"/>
            <a:ext cx="2376488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C:\Users\work\Desktop\компьютер друг или враг\4 В\P1180747.JPG"/>
          <p:cNvPicPr>
            <a:picLocks noChangeAspect="1" noChangeArrowheads="1"/>
          </p:cNvPicPr>
          <p:nvPr/>
        </p:nvPicPr>
        <p:blipFill>
          <a:blip r:embed="rId7"/>
          <a:srcRect l="13953" r="30232" b="24138"/>
          <a:stretch>
            <a:fillRect/>
          </a:stretch>
        </p:blipFill>
        <p:spPr bwMode="auto">
          <a:xfrm>
            <a:off x="3924300" y="549275"/>
            <a:ext cx="165576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право 9"/>
          <p:cNvSpPr/>
          <p:nvPr/>
        </p:nvSpPr>
        <p:spPr>
          <a:xfrm>
            <a:off x="5795963" y="1341438"/>
            <a:ext cx="504825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643438" y="1989138"/>
            <a:ext cx="360362" cy="287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3348038" y="1341438"/>
            <a:ext cx="431800" cy="358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300" name="Picture 9" descr="C:\Users\work\Desktop\компьютер друг или враг\4 б\SAM_1241.JPG"/>
          <p:cNvPicPr>
            <a:picLocks noChangeAspect="1" noChangeArrowheads="1"/>
          </p:cNvPicPr>
          <p:nvPr/>
        </p:nvPicPr>
        <p:blipFill>
          <a:blip r:embed="rId8" cstate="print"/>
          <a:srcRect b="16727"/>
          <a:stretch>
            <a:fillRect/>
          </a:stretch>
        </p:blipFill>
        <p:spPr bwMode="auto">
          <a:xfrm>
            <a:off x="6372225" y="3933825"/>
            <a:ext cx="26511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Аркадий\Рабочий стол\4а\DSC04809.JPG"/>
          <p:cNvPicPr>
            <a:picLocks noChangeAspect="1" noChangeArrowheads="1"/>
          </p:cNvPicPr>
          <p:nvPr/>
        </p:nvPicPr>
        <p:blipFill>
          <a:blip r:embed="rId2" cstate="print"/>
          <a:srcRect l="20339"/>
          <a:stretch>
            <a:fillRect/>
          </a:stretch>
        </p:blipFill>
        <p:spPr bwMode="auto">
          <a:xfrm>
            <a:off x="5000628" y="3357562"/>
            <a:ext cx="3929090" cy="3000396"/>
          </a:xfrm>
          <a:prstGeom prst="rect">
            <a:avLst/>
          </a:prstGeom>
          <a:noFill/>
        </p:spPr>
      </p:pic>
      <p:pic>
        <p:nvPicPr>
          <p:cNvPr id="31747" name="Picture 3" descr="C:\Documents and Settings\Аркадий\Рабочий стол\фото\DSC04806.JPG"/>
          <p:cNvPicPr>
            <a:picLocks noChangeAspect="1" noChangeArrowheads="1"/>
          </p:cNvPicPr>
          <p:nvPr/>
        </p:nvPicPr>
        <p:blipFill>
          <a:blip r:embed="rId3" cstate="print"/>
          <a:srcRect r="12025"/>
          <a:stretch>
            <a:fillRect/>
          </a:stretch>
        </p:blipFill>
        <p:spPr bwMode="auto">
          <a:xfrm>
            <a:off x="4714876" y="285728"/>
            <a:ext cx="4143404" cy="3000396"/>
          </a:xfrm>
          <a:prstGeom prst="rect">
            <a:avLst/>
          </a:prstGeom>
          <a:noFill/>
        </p:spPr>
      </p:pic>
      <p:pic>
        <p:nvPicPr>
          <p:cNvPr id="31748" name="Picture 4" descr="C:\Documents and Settings\Аркадий\Рабочий стол\фото\DSC048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286124"/>
            <a:ext cx="4143404" cy="3100385"/>
          </a:xfrm>
          <a:prstGeom prst="rect">
            <a:avLst/>
          </a:prstGeom>
          <a:noFill/>
        </p:spPr>
      </p:pic>
      <p:pic>
        <p:nvPicPr>
          <p:cNvPr id="31749" name="Picture 5" descr="C:\Documents and Settings\Аркадий\Рабочий стол\фото\DSC04819.JPG"/>
          <p:cNvPicPr>
            <a:picLocks noChangeAspect="1" noChangeArrowheads="1"/>
          </p:cNvPicPr>
          <p:nvPr/>
        </p:nvPicPr>
        <p:blipFill>
          <a:blip r:embed="rId5" cstate="print"/>
          <a:srcRect l="8465" t="9939" r="12025"/>
          <a:stretch>
            <a:fillRect/>
          </a:stretch>
        </p:blipFill>
        <p:spPr bwMode="auto">
          <a:xfrm>
            <a:off x="785786" y="285728"/>
            <a:ext cx="3929090" cy="304959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14313" y="571500"/>
            <a:ext cx="8572500" cy="56324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Советы:</a:t>
            </a:r>
            <a:endParaRPr lang="ru-RU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ru-RU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Проводить за компьютером не более 20  минут</a:t>
            </a:r>
          </a:p>
          <a:p>
            <a:pPr algn="just" eaLnBrk="0" hangingPunct="0">
              <a:defRPr/>
            </a:pPr>
            <a:r>
              <a:rPr lang="ru-RU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Часто проветривать комнату, где находится компьютер</a:t>
            </a:r>
          </a:p>
          <a:p>
            <a:pPr algn="just" eaLnBrk="0" hangingPunct="0">
              <a:defRPr/>
            </a:pPr>
            <a:r>
              <a:rPr lang="ru-RU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Сидя за компьютером ровно держать спину.</a:t>
            </a:r>
          </a:p>
          <a:p>
            <a:pPr algn="just" eaLnBrk="0" hangingPunct="0">
              <a:defRPr/>
            </a:pPr>
            <a:r>
              <a:rPr lang="ru-RU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Глаза от монитора должны находиться на расстоянии 70 см.</a:t>
            </a:r>
          </a:p>
          <a:p>
            <a:pPr algn="just" eaLnBrk="0" hangingPunct="0">
              <a:defRPr/>
            </a:pPr>
            <a:r>
              <a:rPr lang="ru-RU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Время от времени выполнять гимнастику для глаз (каждые 10 минут)</a:t>
            </a:r>
          </a:p>
          <a:p>
            <a:pPr algn="just" eaLnBrk="0" hangingPunct="0">
              <a:defRPr/>
            </a:pPr>
            <a:r>
              <a:rPr lang="ru-RU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 Вставать из-за компьютера и делать разминку.</a:t>
            </a:r>
          </a:p>
          <a:p>
            <a:pPr eaLnBrk="0" hangingPunct="0">
              <a:defRPr/>
            </a:pPr>
            <a:endParaRPr lang="ru-RU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2" descr="http://t2.gstatic.com/images?q=tbn:ANd9GcQIA67vTfJq9kLHAgqLyaTkwu8tC1ZF8N9JcWYo9Oc3rHRf_yA5TqYGJQ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3786188"/>
            <a:ext cx="2786063" cy="21431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285750"/>
            <a:ext cx="8429625" cy="63404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Физкультминутка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4339" name="Picture 2" descr="http://t3.gstatic.com/images?q=tbn:ANd9GcRJg9BwEKyFXdytwTf74U1pPADgzkuCaflfS5CQftvJrSPbl70drXjqnS5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1428750"/>
            <a:ext cx="6000750" cy="47148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work\Desktop\компьютер друг или враг\4г\SAM_1259.JPG"/>
          <p:cNvPicPr>
            <a:picLocks noChangeAspect="1" noChangeArrowheads="1"/>
          </p:cNvPicPr>
          <p:nvPr/>
        </p:nvPicPr>
        <p:blipFill>
          <a:blip r:embed="rId2"/>
          <a:srcRect l="4979" t="10680" r="22330" b="32307"/>
          <a:stretch>
            <a:fillRect/>
          </a:stretch>
        </p:blipFill>
        <p:spPr bwMode="auto">
          <a:xfrm>
            <a:off x="3286116" y="1214422"/>
            <a:ext cx="264320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C:\Users\work\Desktop\компьютер друг или враг\4 б\SAM_1245.JPG"/>
          <p:cNvPicPr>
            <a:picLocks noChangeAspect="1" noChangeArrowheads="1"/>
          </p:cNvPicPr>
          <p:nvPr/>
        </p:nvPicPr>
        <p:blipFill>
          <a:blip r:embed="rId3"/>
          <a:srcRect l="28989" t="10446" r="33354" b="1184"/>
          <a:stretch>
            <a:fillRect/>
          </a:stretch>
        </p:blipFill>
        <p:spPr bwMode="auto">
          <a:xfrm>
            <a:off x="3714744" y="3786190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C:\Users\work\Desktop\компьютер друг или враг\Новая папка (2)\SAM_1250.JPG"/>
          <p:cNvPicPr>
            <a:picLocks noChangeAspect="1" noChangeArrowheads="1"/>
          </p:cNvPicPr>
          <p:nvPr/>
        </p:nvPicPr>
        <p:blipFill>
          <a:blip r:embed="rId4"/>
          <a:srcRect t="18143" r="6383" b="31059"/>
          <a:stretch>
            <a:fillRect/>
          </a:stretch>
        </p:blipFill>
        <p:spPr bwMode="auto">
          <a:xfrm>
            <a:off x="5976938" y="3929066"/>
            <a:ext cx="295278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C:\Users\work\AppData\Local\Temp\Rar$DIa0.014\P1180762.JPG"/>
          <p:cNvPicPr>
            <a:picLocks noChangeAspect="1" noChangeArrowheads="1"/>
          </p:cNvPicPr>
          <p:nvPr/>
        </p:nvPicPr>
        <p:blipFill>
          <a:blip r:embed="rId5"/>
          <a:srcRect l="42641" t="30910" r="4060"/>
          <a:stretch>
            <a:fillRect/>
          </a:stretch>
        </p:blipFill>
        <p:spPr bwMode="auto">
          <a:xfrm>
            <a:off x="5867400" y="1196975"/>
            <a:ext cx="306231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C:\Users\work\AppData\Local\Temp\Rar$DIa0.203\P1180764.JPG"/>
          <p:cNvPicPr>
            <a:picLocks noChangeAspect="1" noChangeArrowheads="1"/>
          </p:cNvPicPr>
          <p:nvPr/>
        </p:nvPicPr>
        <p:blipFill>
          <a:blip r:embed="rId6"/>
          <a:srcRect l="12828" t="30408" r="8778" b="18282"/>
          <a:stretch>
            <a:fillRect/>
          </a:stretch>
        </p:blipFill>
        <p:spPr bwMode="auto">
          <a:xfrm>
            <a:off x="285720" y="3786190"/>
            <a:ext cx="3500462" cy="230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Прямоугольник 6"/>
          <p:cNvSpPr>
            <a:spLocks noChangeArrowheads="1"/>
          </p:cNvSpPr>
          <p:nvPr/>
        </p:nvSpPr>
        <p:spPr bwMode="auto">
          <a:xfrm>
            <a:off x="1187450" y="260350"/>
            <a:ext cx="6624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Здоровье нельзя улучшить, его можно только сберечь!</a:t>
            </a:r>
          </a:p>
        </p:txBody>
      </p:sp>
      <p:pic>
        <p:nvPicPr>
          <p:cNvPr id="15368" name="Picture 8" descr="C:\Documents and Settings\Аркадий\Рабочий стол\4а\DSC04839.JPG"/>
          <p:cNvPicPr>
            <a:picLocks noChangeAspect="1" noChangeArrowheads="1"/>
          </p:cNvPicPr>
          <p:nvPr/>
        </p:nvPicPr>
        <p:blipFill>
          <a:blip r:embed="rId7" cstate="print"/>
          <a:srcRect l="6091" t="28926" r="4905"/>
          <a:stretch>
            <a:fillRect/>
          </a:stretch>
        </p:blipFill>
        <p:spPr bwMode="auto">
          <a:xfrm>
            <a:off x="357158" y="1214422"/>
            <a:ext cx="3000396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250825" y="100013"/>
            <a:ext cx="82819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Пусть компьютер будет вашим другом в поиске нужной и полезной информации!</a:t>
            </a:r>
            <a:endParaRPr lang="ru-RU" b="1">
              <a:solidFill>
                <a:srgbClr val="0070C0"/>
              </a:solidFill>
            </a:endParaRPr>
          </a:p>
        </p:txBody>
      </p:sp>
      <p:pic>
        <p:nvPicPr>
          <p:cNvPr id="16387" name="Picture 2" descr="C:\Users\work\Desktop\компьютер друг или враг\4 В\P1180778.JPG"/>
          <p:cNvPicPr>
            <a:picLocks noChangeAspect="1" noChangeArrowheads="1"/>
          </p:cNvPicPr>
          <p:nvPr/>
        </p:nvPicPr>
        <p:blipFill>
          <a:blip r:embed="rId2"/>
          <a:srcRect l="29156" t="12245"/>
          <a:stretch>
            <a:fillRect/>
          </a:stretch>
        </p:blipFill>
        <p:spPr bwMode="auto">
          <a:xfrm>
            <a:off x="395288" y="1000108"/>
            <a:ext cx="310514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C:\Users\work\Desktop\компьютер друг или враг\4 В\P1180781.JPG"/>
          <p:cNvPicPr>
            <a:picLocks noChangeAspect="1" noChangeArrowheads="1"/>
          </p:cNvPicPr>
          <p:nvPr/>
        </p:nvPicPr>
        <p:blipFill>
          <a:blip r:embed="rId3"/>
          <a:srcRect l="8171" t="14299"/>
          <a:stretch>
            <a:fillRect/>
          </a:stretch>
        </p:blipFill>
        <p:spPr bwMode="auto">
          <a:xfrm>
            <a:off x="6286512" y="3857628"/>
            <a:ext cx="264001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C:\Users\work\Desktop\компьютер друг или враг\Новая папка (2)\SAM_1269.JPG"/>
          <p:cNvPicPr>
            <a:picLocks noChangeAspect="1" noChangeArrowheads="1"/>
          </p:cNvPicPr>
          <p:nvPr/>
        </p:nvPicPr>
        <p:blipFill>
          <a:blip r:embed="rId4"/>
          <a:srcRect r="34932"/>
          <a:stretch>
            <a:fillRect/>
          </a:stretch>
        </p:blipFill>
        <p:spPr bwMode="auto">
          <a:xfrm>
            <a:off x="395288" y="3071810"/>
            <a:ext cx="310514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C:\Documents and Settings\Аркадий\Рабочий стол\4а\DSC04838.JPG"/>
          <p:cNvPicPr>
            <a:picLocks noChangeAspect="1" noChangeArrowheads="1"/>
          </p:cNvPicPr>
          <p:nvPr/>
        </p:nvPicPr>
        <p:blipFill>
          <a:blip r:embed="rId5" cstate="print"/>
          <a:srcRect l="58260" t="14158" r="14398" b="3563"/>
          <a:stretch>
            <a:fillRect/>
          </a:stretch>
        </p:blipFill>
        <p:spPr bwMode="auto">
          <a:xfrm>
            <a:off x="3571868" y="1000108"/>
            <a:ext cx="1785950" cy="2786082"/>
          </a:xfrm>
          <a:prstGeom prst="rect">
            <a:avLst/>
          </a:prstGeom>
          <a:noFill/>
        </p:spPr>
      </p:pic>
      <p:pic>
        <p:nvPicPr>
          <p:cNvPr id="16391" name="Picture 7" descr="C:\Documents and Settings\Аркадий\Рабочий стол\4а\DSC04835.JPG"/>
          <p:cNvPicPr>
            <a:picLocks noChangeAspect="1" noChangeArrowheads="1"/>
          </p:cNvPicPr>
          <p:nvPr/>
        </p:nvPicPr>
        <p:blipFill>
          <a:blip r:embed="rId6" cstate="print"/>
          <a:srcRect b="21053"/>
          <a:stretch>
            <a:fillRect/>
          </a:stretch>
        </p:blipFill>
        <p:spPr bwMode="auto">
          <a:xfrm>
            <a:off x="5500694" y="1214422"/>
            <a:ext cx="3429024" cy="2643206"/>
          </a:xfrm>
          <a:prstGeom prst="rect">
            <a:avLst/>
          </a:prstGeom>
          <a:noFill/>
        </p:spPr>
      </p:pic>
      <p:pic>
        <p:nvPicPr>
          <p:cNvPr id="16392" name="Picture 8" descr="C:\Documents and Settings\Аркадий\Рабочий стол\фото\DSC04834.JPG"/>
          <p:cNvPicPr>
            <a:picLocks noChangeAspect="1" noChangeArrowheads="1"/>
          </p:cNvPicPr>
          <p:nvPr/>
        </p:nvPicPr>
        <p:blipFill>
          <a:blip r:embed="rId7" cstate="print"/>
          <a:srcRect l="158" r="6091"/>
          <a:stretch>
            <a:fillRect/>
          </a:stretch>
        </p:blipFill>
        <p:spPr bwMode="auto">
          <a:xfrm>
            <a:off x="2714612" y="3857628"/>
            <a:ext cx="3571900" cy="267175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3" y="357188"/>
            <a:ext cx="8143875" cy="6248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Спасибо, за внимание!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2" descr="дети (арендованный) участок земли лэптоп компьюте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14438"/>
            <a:ext cx="6929438" cy="51435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ork\Desktop\компьютер друг или враг\4 б\SAM_1243.JPG"/>
          <p:cNvPicPr>
            <a:picLocks noChangeAspect="1" noChangeArrowheads="1"/>
          </p:cNvPicPr>
          <p:nvPr/>
        </p:nvPicPr>
        <p:blipFill>
          <a:blip r:embed="rId2"/>
          <a:srcRect l="35484" b="12500"/>
          <a:stretch>
            <a:fillRect/>
          </a:stretch>
        </p:blipFill>
        <p:spPr bwMode="auto">
          <a:xfrm>
            <a:off x="107950" y="3933825"/>
            <a:ext cx="230346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work\Desktop\компьютер друг или враг\4 б\SAM_1241.JPG"/>
          <p:cNvPicPr>
            <a:picLocks noChangeAspect="1" noChangeArrowheads="1"/>
          </p:cNvPicPr>
          <p:nvPr/>
        </p:nvPicPr>
        <p:blipFill>
          <a:blip r:embed="rId3"/>
          <a:srcRect b="38461"/>
          <a:stretch>
            <a:fillRect/>
          </a:stretch>
        </p:blipFill>
        <p:spPr bwMode="auto">
          <a:xfrm>
            <a:off x="107950" y="5445125"/>
            <a:ext cx="23034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79388" y="3552825"/>
            <a:ext cx="2160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</a:t>
            </a:r>
            <a:r>
              <a:rPr lang="ru-RU" sz="200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lang="ru-RU" sz="200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класс</a:t>
            </a:r>
            <a:endParaRPr lang="ru-RU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077" name="Picture 6" descr="C:\Users\work\Desktop\компьютер друг или враг\4 В\P1180738.JPG"/>
          <p:cNvPicPr>
            <a:picLocks noChangeAspect="1" noChangeArrowheads="1"/>
          </p:cNvPicPr>
          <p:nvPr/>
        </p:nvPicPr>
        <p:blipFill>
          <a:blip r:embed="rId4"/>
          <a:srcRect l="7317" t="10001" r="4878"/>
          <a:stretch>
            <a:fillRect/>
          </a:stretch>
        </p:blipFill>
        <p:spPr bwMode="auto">
          <a:xfrm>
            <a:off x="2916238" y="4724400"/>
            <a:ext cx="25923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Прямоугольник 6"/>
          <p:cNvSpPr>
            <a:spLocks noChangeArrowheads="1"/>
          </p:cNvSpPr>
          <p:nvPr/>
        </p:nvSpPr>
        <p:spPr bwMode="auto">
          <a:xfrm>
            <a:off x="3203575" y="4365625"/>
            <a:ext cx="2028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</a:t>
            </a:r>
            <a:r>
              <a:rPr lang="ru-RU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класс</a:t>
            </a:r>
            <a:endParaRPr lang="ru-RU" sz="160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079" name="Picture 7" descr="C:\Users\work\Desktop\компьютер друг или враг\4г\SAM_1253.JPG"/>
          <p:cNvPicPr>
            <a:picLocks noChangeAspect="1" noChangeArrowheads="1"/>
          </p:cNvPicPr>
          <p:nvPr/>
        </p:nvPicPr>
        <p:blipFill>
          <a:blip r:embed="rId5" cstate="print"/>
          <a:srcRect l="22501" b="17857"/>
          <a:stretch>
            <a:fillRect/>
          </a:stretch>
        </p:blipFill>
        <p:spPr bwMode="auto">
          <a:xfrm>
            <a:off x="5795963" y="3068638"/>
            <a:ext cx="29527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Прямоугольник 8"/>
          <p:cNvSpPr>
            <a:spLocks noChangeArrowheads="1"/>
          </p:cNvSpPr>
          <p:nvPr/>
        </p:nvSpPr>
        <p:spPr bwMode="auto">
          <a:xfrm>
            <a:off x="5867400" y="2492375"/>
            <a:ext cx="2592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</a:t>
            </a:r>
            <a:r>
              <a:rPr lang="ru-RU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lang="ru-RU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класс</a:t>
            </a:r>
            <a:endParaRPr lang="ru-RU" sz="1600" dirty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081" name="Picture 8" descr="C:\Users\work\Desktop\компьютер друг или враг\4д\SAM_1262.JPG"/>
          <p:cNvPicPr>
            <a:picLocks noChangeAspect="1" noChangeArrowheads="1"/>
          </p:cNvPicPr>
          <p:nvPr/>
        </p:nvPicPr>
        <p:blipFill>
          <a:blip r:embed="rId6"/>
          <a:srcRect l="2380" t="22951" b="11475"/>
          <a:stretch>
            <a:fillRect/>
          </a:stretch>
        </p:blipFill>
        <p:spPr bwMode="auto">
          <a:xfrm>
            <a:off x="5867400" y="5229225"/>
            <a:ext cx="29527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Прямоугольник 10"/>
          <p:cNvSpPr>
            <a:spLocks noChangeArrowheads="1"/>
          </p:cNvSpPr>
          <p:nvPr/>
        </p:nvSpPr>
        <p:spPr bwMode="auto">
          <a:xfrm>
            <a:off x="6156325" y="4724400"/>
            <a:ext cx="2087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</a:t>
            </a:r>
            <a:r>
              <a:rPr lang="ru-RU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lang="ru-RU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класс</a:t>
            </a:r>
            <a:endParaRPr lang="ru-RU" sz="160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83" name="Прямоугольник 11"/>
          <p:cNvSpPr>
            <a:spLocks noChangeArrowheads="1"/>
          </p:cNvSpPr>
          <p:nvPr/>
        </p:nvSpPr>
        <p:spPr bwMode="auto">
          <a:xfrm>
            <a:off x="323850" y="188913"/>
            <a:ext cx="8569325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  </a:t>
            </a:r>
            <a:r>
              <a:rPr lang="ru-RU" sz="1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Компьютеры уже давно проникли во все сферы нашего жизненного пространства. Они стоят и на работе, и дома, и в школе. </a:t>
            </a:r>
          </a:p>
          <a:p>
            <a:r>
              <a:rPr lang="ru-RU" sz="1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одной стороны, эти технические новшества сильно облегчают нашу работу, а с другой стороны, приводит к весьма неприятным последствиям.</a:t>
            </a:r>
          </a:p>
          <a:p>
            <a:r>
              <a:rPr lang="ru-RU" sz="1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рамках 4 – х классах был проведен классный час на тему: «Компьютер – друг или враг?»</a:t>
            </a:r>
          </a:p>
        </p:txBody>
      </p:sp>
      <p:pic>
        <p:nvPicPr>
          <p:cNvPr id="3084" name="Picture 12" descr="C:\Documents and Settings\Аркадий\Рабочий стол\4а\DSC0477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46" y="2071678"/>
            <a:ext cx="3519314" cy="197961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357422" y="1643050"/>
            <a:ext cx="2875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класс</a:t>
            </a:r>
            <a:endParaRPr lang="ru-RU" sz="1600" dirty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501122" cy="58169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         Загадки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http://t3.gstatic.com/images?q=tbn:ANd9GcSk7_wr0dfKTSlzaDWGSnCMJ_HieU2E3ieUHesrLoTT0wMIUvqfIms1Y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412875"/>
            <a:ext cx="6408737" cy="3857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476375" y="403225"/>
            <a:ext cx="6696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мы знаем  о компьютере?</a:t>
            </a:r>
            <a:endParaRPr lang="ru-RU" b="1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123" name="Picture 2" descr="C:\Users\work\Desktop\компьютер друг или враг\4 б\SAM_1236.JPG"/>
          <p:cNvPicPr>
            <a:picLocks noChangeAspect="1" noChangeArrowheads="1"/>
          </p:cNvPicPr>
          <p:nvPr/>
        </p:nvPicPr>
        <p:blipFill>
          <a:blip r:embed="rId2"/>
          <a:srcRect l="6818" r="4546" b="12122"/>
          <a:stretch>
            <a:fillRect/>
          </a:stretch>
        </p:blipFill>
        <p:spPr bwMode="auto">
          <a:xfrm>
            <a:off x="214282" y="1142984"/>
            <a:ext cx="309721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 descr="C:\Users\work\Desktop\компьютер друг или враг\4 В\P1180736.JPG"/>
          <p:cNvPicPr>
            <a:picLocks noChangeAspect="1" noChangeArrowheads="1"/>
          </p:cNvPicPr>
          <p:nvPr/>
        </p:nvPicPr>
        <p:blipFill>
          <a:blip r:embed="rId3"/>
          <a:srcRect l="22726" t="19048" r="9091"/>
          <a:stretch>
            <a:fillRect/>
          </a:stretch>
        </p:blipFill>
        <p:spPr bwMode="auto">
          <a:xfrm>
            <a:off x="6072198" y="1142984"/>
            <a:ext cx="285752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C:\Users\work\Desktop\компьютер друг или враг\4д\SAM_1264.JPG"/>
          <p:cNvPicPr>
            <a:picLocks noChangeAspect="1" noChangeArrowheads="1"/>
          </p:cNvPicPr>
          <p:nvPr/>
        </p:nvPicPr>
        <p:blipFill>
          <a:blip r:embed="rId4"/>
          <a:srcRect l="22501" b="16667"/>
          <a:stretch>
            <a:fillRect/>
          </a:stretch>
        </p:blipFill>
        <p:spPr bwMode="auto">
          <a:xfrm>
            <a:off x="214282" y="4143380"/>
            <a:ext cx="321471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 descr="C:\Users\work\Desktop\компьютер друг или враг\4г\SAM_1252.JPG"/>
          <p:cNvPicPr>
            <a:picLocks noChangeAspect="1" noChangeArrowheads="1"/>
          </p:cNvPicPr>
          <p:nvPr/>
        </p:nvPicPr>
        <p:blipFill>
          <a:blip r:embed="rId5"/>
          <a:srcRect l="8720" t="4652" r="18024" b="39536"/>
          <a:stretch>
            <a:fillRect/>
          </a:stretch>
        </p:blipFill>
        <p:spPr bwMode="auto">
          <a:xfrm>
            <a:off x="3357554" y="4071942"/>
            <a:ext cx="2808288" cy="251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C:\Documents and Settings\Аркадий\Рабочий стол\фото\DSC047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1142984"/>
            <a:ext cx="2786082" cy="2928958"/>
          </a:xfrm>
          <a:prstGeom prst="rect">
            <a:avLst/>
          </a:prstGeom>
          <a:noFill/>
        </p:spPr>
      </p:pic>
      <p:pic>
        <p:nvPicPr>
          <p:cNvPr id="5129" name="Picture 9" descr="C:\Documents and Settings\Аркадий\Рабочий стол\фото\DSC04781.JPG"/>
          <p:cNvPicPr>
            <a:picLocks noChangeAspect="1" noChangeArrowheads="1"/>
          </p:cNvPicPr>
          <p:nvPr/>
        </p:nvPicPr>
        <p:blipFill>
          <a:blip r:embed="rId7" cstate="print"/>
          <a:srcRect l="25251" t="16941" r="8005"/>
          <a:stretch>
            <a:fillRect/>
          </a:stretch>
        </p:blipFill>
        <p:spPr bwMode="auto">
          <a:xfrm>
            <a:off x="6143636" y="4071942"/>
            <a:ext cx="2857520" cy="250032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900113" y="158750"/>
            <a:ext cx="7488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Поразмыслим…</a:t>
            </a:r>
            <a:endParaRPr lang="ru-RU" b="1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147" name="Picture 3" descr="C:\Documents and Settings\Аркадий\Рабочий стол\4а\DSC04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071546"/>
            <a:ext cx="4143404" cy="2643206"/>
          </a:xfrm>
          <a:prstGeom prst="rect">
            <a:avLst/>
          </a:prstGeom>
          <a:noFill/>
        </p:spPr>
      </p:pic>
      <p:pic>
        <p:nvPicPr>
          <p:cNvPr id="6148" name="Picture 4" descr="C:\Documents and Settings\Аркадий\Рабочий стол\4а\DSC04783.JPG"/>
          <p:cNvPicPr>
            <a:picLocks noChangeAspect="1" noChangeArrowheads="1"/>
          </p:cNvPicPr>
          <p:nvPr/>
        </p:nvPicPr>
        <p:blipFill>
          <a:blip r:embed="rId3" cstate="print"/>
          <a:srcRect l="14241" t="21097" r="7436"/>
          <a:stretch>
            <a:fillRect/>
          </a:stretch>
        </p:blipFill>
        <p:spPr bwMode="auto">
          <a:xfrm>
            <a:off x="4857752" y="3714752"/>
            <a:ext cx="4000528" cy="2571769"/>
          </a:xfrm>
          <a:prstGeom prst="rect">
            <a:avLst/>
          </a:prstGeom>
          <a:noFill/>
        </p:spPr>
      </p:pic>
      <p:pic>
        <p:nvPicPr>
          <p:cNvPr id="6149" name="Picture 5" descr="C:\Documents and Settings\Аркадий\Рабочий стол\4а\DSC04792.JPG"/>
          <p:cNvPicPr>
            <a:picLocks noChangeAspect="1" noChangeArrowheads="1"/>
          </p:cNvPicPr>
          <p:nvPr/>
        </p:nvPicPr>
        <p:blipFill>
          <a:blip r:embed="rId4" cstate="print"/>
          <a:srcRect l="4747" t="23207" r="25237"/>
          <a:stretch>
            <a:fillRect/>
          </a:stretch>
        </p:blipFill>
        <p:spPr bwMode="auto">
          <a:xfrm>
            <a:off x="285720" y="3714752"/>
            <a:ext cx="4643470" cy="2600319"/>
          </a:xfrm>
          <a:prstGeom prst="rect">
            <a:avLst/>
          </a:prstGeom>
          <a:noFill/>
        </p:spPr>
      </p:pic>
      <p:pic>
        <p:nvPicPr>
          <p:cNvPr id="6150" name="Picture 6" descr="C:\Documents and Settings\Аркадий\Рабочий стол\4а\DSC04796.JPG"/>
          <p:cNvPicPr>
            <a:picLocks noChangeAspect="1" noChangeArrowheads="1"/>
          </p:cNvPicPr>
          <p:nvPr/>
        </p:nvPicPr>
        <p:blipFill>
          <a:blip r:embed="rId5" cstate="print"/>
          <a:srcRect l="10680" t="8439" r="19303" b="15611"/>
          <a:stretch>
            <a:fillRect/>
          </a:stretch>
        </p:blipFill>
        <p:spPr bwMode="auto">
          <a:xfrm>
            <a:off x="285720" y="1000108"/>
            <a:ext cx="4357718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85750" y="214313"/>
            <a:ext cx="8429625" cy="6124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Ситуация:</a:t>
            </a:r>
          </a:p>
          <a:p>
            <a:pPr>
              <a:defRPr/>
            </a:pPr>
            <a:endParaRPr lang="ru-RU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http://t0.gstatic.com/images?q=tbn:ANd9GcSKPw-Ar1YFwEdwF-ClN_BUFo7ovST10HVoERFAcp0S3wwQui1osK36mw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1214438"/>
            <a:ext cx="5643562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642938" y="285750"/>
            <a:ext cx="7786687" cy="6124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Ситуация:</a:t>
            </a:r>
          </a:p>
          <a:p>
            <a:pPr>
              <a:defRPr/>
            </a:pPr>
            <a:endParaRPr lang="ru-RU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3" name="Picture 6" descr="http://t2.gstatic.com/images?q=tbn:ANd9GcSCfziNT0qR4BJK4v5nBsiXppxoKFuOTaDREoVPSpGNcJDv6JoPqY8d-Kfw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214438"/>
            <a:ext cx="7000875" cy="478631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442913"/>
            <a:ext cx="7929563" cy="61864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Компьютер прочно вошел в нашу жизнь. Всеобщая компьютеризация сильно влияет на человека.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19" name="Picture 2" descr="kompiuter-v-zhizni-rebenka"/>
          <p:cNvPicPr>
            <a:picLocks noChangeAspect="1" noChangeArrowheads="1"/>
          </p:cNvPicPr>
          <p:nvPr/>
        </p:nvPicPr>
        <p:blipFill>
          <a:blip r:embed="rId2"/>
          <a:srcRect l="14999" t="20311" r="11249"/>
          <a:stretch>
            <a:fillRect/>
          </a:stretch>
        </p:blipFill>
        <p:spPr bwMode="auto">
          <a:xfrm>
            <a:off x="1785938" y="1571625"/>
            <a:ext cx="5857875" cy="435768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38" y="642938"/>
            <a:ext cx="8001000" cy="5508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Практическая часть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t2.gstatic.com/images?q=tbn:ANd9GcRWJvnJvkWan7eYd1C3bKZ962d_bTBLp7ncVImJI1ttHtx4JNXpdo218Dc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1428750"/>
            <a:ext cx="2714625" cy="37861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0244" name="Picture 2" descr="http://t3.gstatic.com/images?q=tbn:ANd9GcR2w8RvrrZBWXyL3MKl1964Xbg4xXYEK_Z-RerGsrwf9DHMlZ6RERL7CVfx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1571625"/>
            <a:ext cx="1571625" cy="192881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0245" name="Picture 4" descr="http://t3.gstatic.com/images?q=tbn:ANd9GcSeYK1CzTowu3qFW5-K6b1IdS2SUhrowbJwHa-63i2yG-FuVpyZijxVz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00" y="3429000"/>
            <a:ext cx="1857375" cy="184308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178</Words>
  <Application>Microsoft Office PowerPoint</Application>
  <PresentationFormat>Экран (4:3)</PresentationFormat>
  <Paragraphs>121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User</cp:lastModifiedBy>
  <cp:revision>28</cp:revision>
  <dcterms:created xsi:type="dcterms:W3CDTF">2014-09-18T09:56:10Z</dcterms:created>
  <dcterms:modified xsi:type="dcterms:W3CDTF">2017-12-01T13:17:00Z</dcterms:modified>
</cp:coreProperties>
</file>