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720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43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5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91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7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1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1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3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1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8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5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9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4D793F-9217-433E-9DA0-9673D1D312C8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4A9833-863A-416F-959E-5F03727C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99691">
            <a:off x="337933" y="926921"/>
            <a:ext cx="10179800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Значение спорта в жизни человека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87991">
            <a:off x="2222398" y="3543926"/>
            <a:ext cx="7512060" cy="87804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1625">
            <a:off x="2156512" y="1762717"/>
            <a:ext cx="7259424" cy="1791943"/>
          </a:xfrm>
        </p:spPr>
        <p:txBody>
          <a:bodyPr>
            <a:normAutofit fontScale="90000"/>
          </a:bodyPr>
          <a:lstStyle/>
          <a:p>
            <a:r>
              <a:rPr lang="ru-RU" sz="13800" dirty="0">
                <a:latin typeface="Comic Sans MS" panose="030F0702030302020204" pitchFamily="66" charset="0"/>
              </a:rPr>
              <a:t>с</a:t>
            </a:r>
            <a:r>
              <a:rPr lang="ru-RU" sz="7200" dirty="0">
                <a:latin typeface="Comic Sans MS" panose="030F0702030302020204" pitchFamily="66" charset="0"/>
              </a:rPr>
              <a:t>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802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1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Спорт - определение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303" y="993607"/>
            <a:ext cx="10642556" cy="453650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</a:t>
            </a:r>
            <a:r>
              <a:rPr lang="ru-RU" sz="1600" dirty="0">
                <a:latin typeface="Comic Sans MS" panose="030F0702030302020204" pitchFamily="66" charset="0"/>
              </a:rPr>
              <a:t>порт (англ. </a:t>
            </a:r>
            <a:r>
              <a:rPr lang="ru-RU" sz="1600" dirty="0" err="1">
                <a:latin typeface="Comic Sans MS" panose="030F0702030302020204" pitchFamily="66" charset="0"/>
              </a:rPr>
              <a:t>sport</a:t>
            </a:r>
            <a:r>
              <a:rPr lang="ru-RU" sz="1600" dirty="0">
                <a:latin typeface="Comic Sans MS" panose="030F0702030302020204" pitchFamily="66" charset="0"/>
              </a:rPr>
              <a:t>, сокращение от первоначального </a:t>
            </a:r>
            <a:r>
              <a:rPr lang="ru-RU" sz="1600" dirty="0" err="1">
                <a:latin typeface="Comic Sans MS" panose="030F0702030302020204" pitchFamily="66" charset="0"/>
              </a:rPr>
              <a:t>старофранц</a:t>
            </a:r>
            <a:r>
              <a:rPr lang="ru-RU" sz="1600" dirty="0">
                <a:latin typeface="Comic Sans MS" panose="030F0702030302020204" pitchFamily="66" charset="0"/>
              </a:rPr>
              <a:t>. </a:t>
            </a:r>
            <a:r>
              <a:rPr lang="ru-RU" sz="1600" dirty="0" err="1">
                <a:latin typeface="Comic Sans MS" panose="030F0702030302020204" pitchFamily="66" charset="0"/>
              </a:rPr>
              <a:t>desport</a:t>
            </a:r>
            <a:r>
              <a:rPr lang="ru-RU" sz="1600" dirty="0">
                <a:latin typeface="Comic Sans MS" panose="030F0702030302020204" pitchFamily="66" charset="0"/>
              </a:rPr>
              <a:t> — «игра», «развлечение») — организованная по определённым правилам деятельность людей, состоящая в сопоставлении их физических или интеллектуальных способностей.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С</a:t>
            </a:r>
            <a:r>
              <a:rPr lang="ru-RU" sz="1600" dirty="0">
                <a:latin typeface="Comic Sans MS" panose="030F0702030302020204" pitchFamily="66" charset="0"/>
              </a:rPr>
              <a:t>порт представляет собой специфический род физической и интеллектуальной активности, совершаемой с целью соревнования, а также целенаправленной подготовки к ним путём разминки, тренировки. В сочетании с отдыхом, стремлением постепенного улучшения физического здоровья, повышения уровня интеллекта, получения морального удовлетворения, стремления к совершенству, улучшению личных, групповых и абсолютных рекордов, славе, улучшения собственных физических возможностей и навыков, спорт предназначен для совершенствования физико-психических характеристик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2629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zmaylowo.mos.ru/presscenter/Photo_2017_2/%D0%A1%D0%BF%D0%BE%D1%80%D1%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33" y="19090"/>
            <a:ext cx="873373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0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6842" y="1"/>
            <a:ext cx="8817630" cy="11519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Нужен ли спорт человеку?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97477" y="1151966"/>
            <a:ext cx="7408333" cy="4425355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порт </a:t>
            </a:r>
            <a:r>
              <a:rPr lang="ru-RU" dirty="0">
                <a:latin typeface="Comic Sans MS" panose="030F0702030302020204" pitchFamily="66" charset="0"/>
              </a:rPr>
              <a:t>обладает удивительными свойствами. Он может объединять людей, знакомить их между собой, в большинстве случаев спорт укрепляет здоровье, характер и даже умственные способности людей, которые им занимаются, развивает в них такие навыки как скорость, ловкость, реакция, координация, выносливость, терпение и сила. Спорт делает людей более устойчивыми к негативным факторам внешней среды. Он часто приносит людям массу положительных эмоций, например, при победе любимой команды или при достижении человеком какого-то результата в нём.</a:t>
            </a:r>
          </a:p>
        </p:txBody>
      </p:sp>
    </p:spTree>
    <p:extLst>
      <p:ext uri="{BB962C8B-B14F-4D97-AF65-F5344CB8AC3E}">
        <p14:creationId xmlns:p14="http://schemas.microsoft.com/office/powerpoint/2010/main" val="2996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ladtime.ru/uploads/posts/2016-11/1478693206_53-borba-beg-fiktovanie-fut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6" y="4774"/>
            <a:ext cx="8604448" cy="55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9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804"/>
            <a:ext cx="11784169" cy="115196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Чем </a:t>
            </a:r>
            <a:r>
              <a:rPr lang="ru-RU" dirty="0" smtClean="0">
                <a:latin typeface="Comic Sans MS" panose="030F0702030302020204" pitchFamily="66" charset="0"/>
              </a:rPr>
              <a:t>опасны чрезмерные </a:t>
            </a:r>
            <a:r>
              <a:rPr lang="ru-RU" dirty="0">
                <a:latin typeface="Comic Sans MS" panose="030F0702030302020204" pitchFamily="66" charset="0"/>
              </a:rPr>
              <a:t>физические </a:t>
            </a:r>
            <a:r>
              <a:rPr lang="ru-RU" dirty="0" smtClean="0">
                <a:latin typeface="Comic Sans MS" panose="030F0702030302020204" pitchFamily="66" charset="0"/>
              </a:rPr>
              <a:t>нагрузки.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340769"/>
            <a:ext cx="3983057" cy="4464496"/>
          </a:xfrm>
        </p:spPr>
        <p:txBody>
          <a:bodyPr>
            <a:normAutofit fontScale="85000" lnSpcReduction="10000"/>
          </a:bodyPr>
          <a:lstStyle/>
          <a:p>
            <a:r>
              <a:rPr lang="ru-RU" sz="3000" dirty="0">
                <a:latin typeface="Comic Sans MS" panose="030F0702030302020204" pitchFamily="66" charset="0"/>
              </a:rPr>
              <a:t>И</a:t>
            </a:r>
            <a:r>
              <a:rPr lang="ru-RU" dirty="0">
                <a:latin typeface="Comic Sans MS" panose="030F0702030302020204" pitchFamily="66" charset="0"/>
              </a:rPr>
              <a:t>звестно, что чрезмерные нагрузки приводят к ускоренному старению, снижению защитных сил организма, а также к большим проблемам с опорно-двигательным аппаратом, в частности, из-за большого риска получения травм и перегруженности костно-мышечного аппарата. </a:t>
            </a:r>
          </a:p>
        </p:txBody>
      </p:sp>
      <p:pic>
        <p:nvPicPr>
          <p:cNvPr id="3074" name="Picture 2" descr="http://inside.fit/images/v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340769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5076" y="0"/>
            <a:ext cx="7797662" cy="1151965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Мировые </a:t>
            </a:r>
            <a:r>
              <a:rPr lang="ru-RU" dirty="0" smtClean="0">
                <a:latin typeface="Comic Sans MS" panose="030F0702030302020204" pitchFamily="66" charset="0"/>
              </a:rPr>
              <a:t>рекорды: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575983"/>
            <a:ext cx="8568951" cy="508526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3300" dirty="0">
                <a:latin typeface="Comic Sans MS" panose="030F0702030302020204" pitchFamily="66" charset="0"/>
              </a:rPr>
              <a:t>В</a:t>
            </a:r>
            <a:r>
              <a:rPr lang="ru-RU" dirty="0" smtClean="0">
                <a:latin typeface="Comic Sans MS" panose="030F0702030302020204" pitchFamily="66" charset="0"/>
              </a:rPr>
              <a:t>от самые известные рекорды: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Забег на 100 метров </a:t>
            </a:r>
            <a:r>
              <a:rPr lang="ru-RU" sz="3600" dirty="0" err="1">
                <a:latin typeface="Comic Sans MS" panose="030F0702030302020204" pitchFamily="66" charset="0"/>
              </a:rPr>
              <a:t>У</a:t>
            </a:r>
            <a:r>
              <a:rPr lang="ru-RU" dirty="0" err="1" smtClean="0">
                <a:latin typeface="Comic Sans MS" panose="030F0702030302020204" pitchFamily="66" charset="0"/>
              </a:rPr>
              <a:t>сэйн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3600" dirty="0">
                <a:latin typeface="Comic Sans MS" panose="030F0702030302020204" pitchFamily="66" charset="0"/>
              </a:rPr>
              <a:t>Б</a:t>
            </a:r>
            <a:r>
              <a:rPr lang="ru-RU" dirty="0">
                <a:latin typeface="Comic Sans MS" panose="030F0702030302020204" pitchFamily="66" charset="0"/>
              </a:rPr>
              <a:t>олт - 9,58 с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Забег на </a:t>
            </a:r>
            <a:r>
              <a:rPr lang="ru-RU" dirty="0">
                <a:latin typeface="Comic Sans MS" panose="030F0702030302020204" pitchFamily="66" charset="0"/>
              </a:rPr>
              <a:t>1000 метров </a:t>
            </a:r>
            <a:r>
              <a:rPr lang="ru-RU" sz="3600" dirty="0">
                <a:latin typeface="Comic Sans MS" panose="030F0702030302020204" pitchFamily="66" charset="0"/>
              </a:rPr>
              <a:t>Н</a:t>
            </a:r>
            <a:r>
              <a:rPr lang="ru-RU" dirty="0" smtClean="0">
                <a:latin typeface="Comic Sans MS" panose="030F0702030302020204" pitchFamily="66" charset="0"/>
              </a:rPr>
              <a:t>ой </a:t>
            </a:r>
            <a:r>
              <a:rPr lang="ru-RU" sz="3600" dirty="0" err="1">
                <a:latin typeface="Comic Sans MS" panose="030F0702030302020204" pitchFamily="66" charset="0"/>
              </a:rPr>
              <a:t>Н</a:t>
            </a:r>
            <a:r>
              <a:rPr lang="ru-RU" dirty="0" err="1" smtClean="0">
                <a:latin typeface="Comic Sans MS" panose="030F0702030302020204" pitchFamily="66" charset="0"/>
              </a:rPr>
              <a:t>гени</a:t>
            </a:r>
            <a:r>
              <a:rPr lang="ru-RU" dirty="0">
                <a:latin typeface="Comic Sans MS" panose="030F0702030302020204" pitchFamily="66" charset="0"/>
              </a:rPr>
              <a:t> - </a:t>
            </a:r>
            <a:r>
              <a:rPr lang="ru-RU" dirty="0" smtClean="0">
                <a:latin typeface="Comic Sans MS" panose="030F0702030302020204" pitchFamily="66" charset="0"/>
              </a:rPr>
              <a:t>2:11,96</a:t>
            </a:r>
          </a:p>
          <a:p>
            <a:r>
              <a:rPr lang="ru-RU" dirty="0">
                <a:latin typeface="Comic Sans MS" panose="030F0702030302020204" pitchFamily="66" charset="0"/>
              </a:rPr>
              <a:t>Прыжок в </a:t>
            </a:r>
            <a:r>
              <a:rPr lang="ru-RU" dirty="0" smtClean="0">
                <a:latin typeface="Comic Sans MS" panose="030F0702030302020204" pitchFamily="66" charset="0"/>
              </a:rPr>
              <a:t>высоту      2,45 м      </a:t>
            </a:r>
            <a:r>
              <a:rPr lang="ru-RU" sz="3600" dirty="0">
                <a:latin typeface="Comic Sans MS" panose="030F0702030302020204" pitchFamily="66" charset="0"/>
              </a:rPr>
              <a:t>Х</a:t>
            </a:r>
            <a:r>
              <a:rPr lang="ru-RU" dirty="0" smtClean="0">
                <a:latin typeface="Comic Sans MS" panose="030F0702030302020204" pitchFamily="66" charset="0"/>
              </a:rPr>
              <a:t>авьер </a:t>
            </a:r>
            <a:r>
              <a:rPr lang="ru-RU" sz="3600" dirty="0" err="1">
                <a:latin typeface="Comic Sans MS" panose="030F0702030302020204" pitchFamily="66" charset="0"/>
              </a:rPr>
              <a:t>С</a:t>
            </a:r>
            <a:r>
              <a:rPr lang="ru-RU" dirty="0" err="1" smtClean="0">
                <a:latin typeface="Comic Sans MS" panose="030F0702030302020204" pitchFamily="66" charset="0"/>
              </a:rPr>
              <a:t>отомайор</a:t>
            </a:r>
            <a:r>
              <a:rPr lang="ru-RU" dirty="0">
                <a:latin typeface="Comic Sans MS" panose="030F0702030302020204" pitchFamily="66" charset="0"/>
              </a:rPr>
              <a:t>	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Прыжок </a:t>
            </a:r>
            <a:r>
              <a:rPr lang="ru-RU" dirty="0">
                <a:latin typeface="Comic Sans MS" panose="030F0702030302020204" pitchFamily="66" charset="0"/>
              </a:rPr>
              <a:t>с </a:t>
            </a:r>
            <a:r>
              <a:rPr lang="ru-RU" dirty="0" smtClean="0">
                <a:latin typeface="Comic Sans MS" panose="030F0702030302020204" pitchFamily="66" charset="0"/>
              </a:rPr>
              <a:t>шестом      6,14 м     </a:t>
            </a:r>
            <a:r>
              <a:rPr lang="ru-RU" sz="3600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ергей </a:t>
            </a:r>
            <a:r>
              <a:rPr lang="ru-RU" sz="3600" dirty="0">
                <a:latin typeface="Comic Sans MS" panose="030F0702030302020204" pitchFamily="66" charset="0"/>
              </a:rPr>
              <a:t>Б</a:t>
            </a:r>
            <a:r>
              <a:rPr lang="ru-RU" dirty="0">
                <a:latin typeface="Comic Sans MS" panose="030F0702030302020204" pitchFamily="66" charset="0"/>
              </a:rPr>
              <a:t>убка	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Прыжок </a:t>
            </a:r>
            <a:r>
              <a:rPr lang="ru-RU" dirty="0">
                <a:latin typeface="Comic Sans MS" panose="030F0702030302020204" pitchFamily="66" charset="0"/>
              </a:rPr>
              <a:t>в </a:t>
            </a:r>
            <a:r>
              <a:rPr lang="ru-RU" dirty="0" smtClean="0">
                <a:latin typeface="Comic Sans MS" panose="030F0702030302020204" pitchFamily="66" charset="0"/>
              </a:rPr>
              <a:t>длину 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   8,95 м 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sz="3200" dirty="0">
                <a:latin typeface="Comic Sans MS" panose="030F0702030302020204" pitchFamily="66" charset="0"/>
              </a:rPr>
              <a:t>М</a:t>
            </a:r>
            <a:r>
              <a:rPr lang="ru-RU" dirty="0" smtClean="0">
                <a:latin typeface="Comic Sans MS" panose="030F0702030302020204" pitchFamily="66" charset="0"/>
              </a:rPr>
              <a:t>айк </a:t>
            </a:r>
            <a:r>
              <a:rPr lang="ru-RU" sz="3200" dirty="0">
                <a:latin typeface="Comic Sans MS" panose="030F0702030302020204" pitchFamily="66" charset="0"/>
              </a:rPr>
              <a:t>П</a:t>
            </a:r>
            <a:r>
              <a:rPr lang="ru-RU" dirty="0">
                <a:latin typeface="Comic Sans MS" panose="030F0702030302020204" pitchFamily="66" charset="0"/>
              </a:rPr>
              <a:t>ауэлл	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Тройной прыжок     18,29 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sz="3200" dirty="0">
                <a:latin typeface="Comic Sans MS" panose="030F0702030302020204" pitchFamily="66" charset="0"/>
              </a:rPr>
              <a:t>Д</a:t>
            </a:r>
            <a:r>
              <a:rPr lang="ru-RU" dirty="0" smtClean="0">
                <a:latin typeface="Comic Sans MS" panose="030F0702030302020204" pitchFamily="66" charset="0"/>
              </a:rPr>
              <a:t>жонатан </a:t>
            </a:r>
            <a:r>
              <a:rPr lang="ru-RU" sz="3200" dirty="0">
                <a:latin typeface="Comic Sans MS" panose="030F0702030302020204" pitchFamily="66" charset="0"/>
              </a:rPr>
              <a:t>Э</a:t>
            </a:r>
            <a:r>
              <a:rPr lang="ru-RU" dirty="0">
                <a:latin typeface="Comic Sans MS" panose="030F0702030302020204" pitchFamily="66" charset="0"/>
              </a:rPr>
              <a:t>двардс	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Толкание ядра     23,12 </a:t>
            </a:r>
            <a:r>
              <a:rPr lang="ru-RU" dirty="0">
                <a:latin typeface="Comic Sans MS" panose="030F0702030302020204" pitchFamily="66" charset="0"/>
              </a:rPr>
              <a:t>м	</a:t>
            </a:r>
            <a:r>
              <a:rPr lang="ru-RU" sz="3200" dirty="0" err="1">
                <a:latin typeface="Comic Sans MS" panose="030F0702030302020204" pitchFamily="66" charset="0"/>
              </a:rPr>
              <a:t>Р</a:t>
            </a:r>
            <a:r>
              <a:rPr lang="ru-RU" dirty="0" err="1">
                <a:latin typeface="Comic Sans MS" panose="030F0702030302020204" pitchFamily="66" charset="0"/>
              </a:rPr>
              <a:t>энди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sz="3200" dirty="0">
                <a:latin typeface="Comic Sans MS" panose="030F0702030302020204" pitchFamily="66" charset="0"/>
              </a:rPr>
              <a:t>Б</a:t>
            </a:r>
            <a:r>
              <a:rPr lang="ru-RU" dirty="0">
                <a:latin typeface="Comic Sans MS" panose="030F0702030302020204" pitchFamily="66" charset="0"/>
              </a:rPr>
              <a:t>арнс	</a:t>
            </a:r>
          </a:p>
          <a:p>
            <a:r>
              <a:rPr lang="ru-RU" dirty="0">
                <a:latin typeface="Comic Sans MS" panose="030F0702030302020204" pitchFamily="66" charset="0"/>
              </a:rPr>
              <a:t>Метание диска	</a:t>
            </a:r>
            <a:r>
              <a:rPr lang="ru-RU" dirty="0" smtClean="0">
                <a:latin typeface="Comic Sans MS" panose="030F0702030302020204" pitchFamily="66" charset="0"/>
              </a:rPr>
              <a:t>  74,08 </a:t>
            </a:r>
            <a:r>
              <a:rPr lang="ru-RU" dirty="0">
                <a:latin typeface="Comic Sans MS" panose="030F0702030302020204" pitchFamily="66" charset="0"/>
              </a:rPr>
              <a:t>м	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3200" dirty="0">
                <a:latin typeface="Comic Sans MS" panose="030F0702030302020204" pitchFamily="66" charset="0"/>
              </a:rPr>
              <a:t>Ю</a:t>
            </a:r>
            <a:r>
              <a:rPr lang="ru-RU" dirty="0" smtClean="0">
                <a:latin typeface="Comic Sans MS" panose="030F0702030302020204" pitchFamily="66" charset="0"/>
              </a:rPr>
              <a:t>рген </a:t>
            </a:r>
            <a:r>
              <a:rPr lang="ru-RU" sz="3200" dirty="0" err="1">
                <a:latin typeface="Comic Sans MS" panose="030F0702030302020204" pitchFamily="66" charset="0"/>
              </a:rPr>
              <a:t>Ш</a:t>
            </a:r>
            <a:r>
              <a:rPr lang="ru-RU" dirty="0" err="1">
                <a:latin typeface="Comic Sans MS" panose="030F0702030302020204" pitchFamily="66" charset="0"/>
              </a:rPr>
              <a:t>ульт</a:t>
            </a:r>
            <a:r>
              <a:rPr lang="ru-RU" dirty="0">
                <a:latin typeface="Comic Sans MS" panose="030F0702030302020204" pitchFamily="66" charset="0"/>
              </a:rPr>
              <a:t>	</a:t>
            </a:r>
          </a:p>
          <a:p>
            <a:r>
              <a:rPr lang="ru-RU" dirty="0">
                <a:latin typeface="Comic Sans MS" panose="030F0702030302020204" pitchFamily="66" charset="0"/>
              </a:rPr>
              <a:t>Метание </a:t>
            </a:r>
            <a:r>
              <a:rPr lang="ru-RU" dirty="0" smtClean="0">
                <a:latin typeface="Comic Sans MS" panose="030F0702030302020204" pitchFamily="66" charset="0"/>
              </a:rPr>
              <a:t>молота    86,74 м    </a:t>
            </a:r>
            <a:r>
              <a:rPr lang="ru-RU" sz="3200" dirty="0">
                <a:latin typeface="Comic Sans MS" panose="030F0702030302020204" pitchFamily="66" charset="0"/>
              </a:rPr>
              <a:t>Ю</a:t>
            </a:r>
            <a:r>
              <a:rPr lang="ru-RU" dirty="0" smtClean="0">
                <a:latin typeface="Comic Sans MS" panose="030F0702030302020204" pitchFamily="66" charset="0"/>
              </a:rPr>
              <a:t>рий </a:t>
            </a:r>
            <a:r>
              <a:rPr lang="ru-RU" sz="3200" dirty="0">
                <a:latin typeface="Comic Sans MS" panose="030F0702030302020204" pitchFamily="66" charset="0"/>
              </a:rPr>
              <a:t>С</a:t>
            </a:r>
            <a:r>
              <a:rPr lang="ru-RU" dirty="0">
                <a:latin typeface="Comic Sans MS" panose="030F0702030302020204" pitchFamily="66" charset="0"/>
              </a:rPr>
              <a:t>едых	</a:t>
            </a:r>
          </a:p>
          <a:p>
            <a:r>
              <a:rPr lang="ru-RU" dirty="0">
                <a:latin typeface="Comic Sans MS" panose="030F0702030302020204" pitchFamily="66" charset="0"/>
              </a:rPr>
              <a:t>Метание копья	</a:t>
            </a:r>
            <a:r>
              <a:rPr lang="ru-RU" dirty="0" smtClean="0">
                <a:latin typeface="Comic Sans MS" panose="030F0702030302020204" pitchFamily="66" charset="0"/>
              </a:rPr>
              <a:t> 98,48 м  </a:t>
            </a:r>
            <a:r>
              <a:rPr lang="ru-RU" sz="3200" dirty="0">
                <a:latin typeface="Comic Sans MS" panose="030F0702030302020204" pitchFamily="66" charset="0"/>
              </a:rPr>
              <a:t>Я</a:t>
            </a:r>
            <a:r>
              <a:rPr lang="ru-RU" dirty="0" smtClean="0">
                <a:latin typeface="Comic Sans MS" panose="030F0702030302020204" pitchFamily="66" charset="0"/>
              </a:rPr>
              <a:t>н </a:t>
            </a:r>
            <a:r>
              <a:rPr lang="ru-RU" sz="3200" dirty="0" err="1">
                <a:latin typeface="Comic Sans MS" panose="030F0702030302020204" pitchFamily="66" charset="0"/>
              </a:rPr>
              <a:t>Ж</a:t>
            </a:r>
            <a:r>
              <a:rPr lang="ru-RU" dirty="0" err="1">
                <a:latin typeface="Comic Sans MS" panose="030F0702030302020204" pitchFamily="66" charset="0"/>
              </a:rPr>
              <a:t>елезны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53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62"/>
            <a:ext cx="11668259" cy="499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kern="18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Звезды </a:t>
            </a:r>
            <a:r>
              <a:rPr lang="ru-RU" sz="4800" kern="18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умершие от </a:t>
            </a:r>
            <a:r>
              <a:rPr lang="ru-RU" sz="4800" kern="18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наркотиков. 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 все люди на этой планете знают, что наркотики не просто очень опасны для жизни и здоровья человека, но чаще всего ведут к летальному исходу  И никакие деньги не помогут уберечь вас от пагубного воздействия этого «зла», как и не могли они спасти и этих всемирно известных личностей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звёзд, умерших от наркотиков наберётся немало! Как отечественных так и мировых, есть даже те кого называли королями  и королевами рок и поп музыки. Как это не прискорбно, что именно люди облечённые славой и популярностью становятся заложниками наркотического рабства. И глядя на них ( а они не всегда могут спрятать свою проблему ), фанаты хотят быть похожими на своих кумиров и начинают им подражать.  Часто бывает видна и открытая пропаганда наркомании со сцены. Это формирует не здоровый интерес к запрещённым, сильнодействующим препаратам. Но при более тщательном рассмотрении этой проблемы мы хотим обратить внимание на проблемы которые пришли вместе с наркотиками, за частую это преждевременная, одинокая и кошмарная смерть. Знаменитости,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употреблявшие наркотики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редко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доживали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40 лет!</a:t>
            </a:r>
            <a:endParaRPr lang="ru-R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7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687" y="-25758"/>
            <a:ext cx="11485313" cy="115196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omic Sans MS" panose="030F0702030302020204" pitchFamily="66" charset="0"/>
              </a:rPr>
              <a:t>Звезды умершие от наркотиков: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949471"/>
            <a:ext cx="5808372" cy="50852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Брайан Джонс – гитарист в группе </a:t>
            </a:r>
            <a:r>
              <a:rPr lang="ru-RU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Rolling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Stones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 ( 1967 ) умер в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лет.</a:t>
            </a:r>
            <a:endParaRPr lang="en-US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</a:rPr>
              <a:t>Элвис Аарон  Пресли. Употреблял барбитураты,  умер в  </a:t>
            </a:r>
            <a:r>
              <a:rPr lang="ru-RU" dirty="0" smtClean="0">
                <a:latin typeface="Comic Sans MS" panose="030F0702030302020204" pitchFamily="66" charset="0"/>
              </a:rPr>
              <a:t>42 лет. </a:t>
            </a:r>
            <a:r>
              <a:rPr lang="ru-RU" dirty="0">
                <a:latin typeface="Comic Sans MS" panose="030F0702030302020204" pitchFamily="66" charset="0"/>
              </a:rPr>
              <a:t>(1977)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</a:rPr>
              <a:t>Бон Скотт - вокалист из группы  AC/DC, умер в </a:t>
            </a:r>
            <a:r>
              <a:rPr lang="ru-RU" dirty="0" smtClean="0">
                <a:latin typeface="Comic Sans MS" panose="030F0702030302020204" pitchFamily="66" charset="0"/>
              </a:rPr>
              <a:t>33 лет. </a:t>
            </a:r>
            <a:r>
              <a:rPr lang="ru-RU" dirty="0">
                <a:latin typeface="Comic Sans MS" panose="030F0702030302020204" pitchFamily="66" charset="0"/>
              </a:rPr>
              <a:t>(1980)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</a:rPr>
              <a:t>Курт </a:t>
            </a:r>
            <a:r>
              <a:rPr lang="ru-RU" dirty="0" err="1">
                <a:latin typeface="Comic Sans MS" panose="030F0702030302020204" pitchFamily="66" charset="0"/>
              </a:rPr>
              <a:t>Кобейн</a:t>
            </a:r>
            <a:r>
              <a:rPr lang="ru-RU" dirty="0">
                <a:latin typeface="Comic Sans MS" panose="030F0702030302020204" pitchFamily="66" charset="0"/>
              </a:rPr>
              <a:t> из </a:t>
            </a:r>
            <a:r>
              <a:rPr lang="ru-RU" dirty="0" err="1">
                <a:latin typeface="Comic Sans MS" panose="030F0702030302020204" pitchFamily="66" charset="0"/>
              </a:rPr>
              <a:t>Nirvana</a:t>
            </a:r>
            <a:r>
              <a:rPr lang="ru-RU" dirty="0">
                <a:latin typeface="Comic Sans MS" panose="030F0702030302020204" pitchFamily="66" charset="0"/>
              </a:rPr>
              <a:t>, умер в </a:t>
            </a:r>
            <a:r>
              <a:rPr lang="ru-RU" dirty="0" smtClean="0">
                <a:latin typeface="Comic Sans MS" panose="030F0702030302020204" pitchFamily="66" charset="0"/>
              </a:rPr>
              <a:t>26 лет. </a:t>
            </a:r>
            <a:r>
              <a:rPr lang="ru-RU" dirty="0">
                <a:latin typeface="Comic Sans MS" panose="030F0702030302020204" pitchFamily="66" charset="0"/>
              </a:rPr>
              <a:t>(1994)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</a:rPr>
              <a:t>Юра </a:t>
            </a:r>
            <a:r>
              <a:rPr lang="ru-RU" dirty="0" err="1">
                <a:latin typeface="Comic Sans MS" panose="030F0702030302020204" pitchFamily="66" charset="0"/>
              </a:rPr>
              <a:t>Хой</a:t>
            </a:r>
            <a:r>
              <a:rPr lang="ru-RU" dirty="0">
                <a:latin typeface="Comic Sans MS" panose="030F0702030302020204" pitchFamily="66" charset="0"/>
              </a:rPr>
              <a:t> ( Клинский ) из Сектор Газа ( 2000 ) умер в 35 </a:t>
            </a:r>
            <a:r>
              <a:rPr lang="ru-RU" dirty="0" smtClean="0">
                <a:latin typeface="Comic Sans MS" panose="030F0702030302020204" pitchFamily="66" charset="0"/>
              </a:rPr>
              <a:t>лет.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 panose="030F0702030302020204" pitchFamily="66" charset="0"/>
              </a:rPr>
              <a:t>Майкл </a:t>
            </a:r>
            <a:r>
              <a:rPr lang="ru-RU" dirty="0" smtClean="0">
                <a:latin typeface="Comic Sans MS" panose="030F0702030302020204" pitchFamily="66" charset="0"/>
              </a:rPr>
              <a:t>Джексон умер в 50 лет. </a:t>
            </a:r>
            <a:r>
              <a:rPr lang="ru-RU" dirty="0">
                <a:latin typeface="Comic Sans MS" panose="030F0702030302020204" pitchFamily="66" charset="0"/>
              </a:rPr>
              <a:t>(2009)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od71.ru/wp-content/uploads/2017/07/19-letnij-zhitel-tuly-popalsya-s-narkotikam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96" y="2101436"/>
            <a:ext cx="5872242" cy="330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</TotalTime>
  <Words>328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Impact</vt:lpstr>
      <vt:lpstr>Times New Roman</vt:lpstr>
      <vt:lpstr>Главное мероприятие</vt:lpstr>
      <vt:lpstr>Значение спорта в жизни человека</vt:lpstr>
      <vt:lpstr>Спорт - определение</vt:lpstr>
      <vt:lpstr>Презентация PowerPoint</vt:lpstr>
      <vt:lpstr>Нужен ли спорт человеку?</vt:lpstr>
      <vt:lpstr>Презентация PowerPoint</vt:lpstr>
      <vt:lpstr>Чем опасны чрезмерные физические нагрузки.</vt:lpstr>
      <vt:lpstr>Мировые рекорды:</vt:lpstr>
      <vt:lpstr>Презентация PowerPoint</vt:lpstr>
      <vt:lpstr>Звезды умершие от наркотиков: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спорта в жизни человека</dc:title>
  <dc:creator>Пользователь Windows</dc:creator>
  <cp:lastModifiedBy>Пользователь Windows</cp:lastModifiedBy>
  <cp:revision>2</cp:revision>
  <dcterms:created xsi:type="dcterms:W3CDTF">2017-10-20T21:20:32Z</dcterms:created>
  <dcterms:modified xsi:type="dcterms:W3CDTF">2017-10-24T20:02:12Z</dcterms:modified>
</cp:coreProperties>
</file>