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46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7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61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022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62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3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62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51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2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5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2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8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1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0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9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26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22385BD-CB67-41DC-9AFF-8CA4F41933F7}" type="datetimeFigureOut">
              <a:rPr lang="ru-RU" smtClean="0"/>
              <a:t>11.11.2017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82B50D-BF22-43C9-A63B-A0ED7BED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29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1" y="-296213"/>
            <a:ext cx="11992417" cy="89943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1732"/>
            <a:ext cx="12192000" cy="877344"/>
          </a:xfrm>
          <a:solidFill>
            <a:schemeClr val="accent1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E1C7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НАШ ВЫБОР – СПОРТ И ЗДОРОВЬЕ</a:t>
            </a:r>
            <a:endParaRPr lang="ru-RU" b="1" i="1" dirty="0">
              <a:solidFill>
                <a:srgbClr val="E1C7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95526" y="6400800"/>
            <a:ext cx="1296473" cy="43788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10-1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175" y="0"/>
            <a:ext cx="10364451" cy="803883"/>
          </a:xfrm>
        </p:spPr>
        <p:txBody>
          <a:bodyPr/>
          <a:lstStyle/>
          <a:p>
            <a:r>
              <a:rPr lang="ru-RU" dirty="0" smtClean="0"/>
              <a:t>Подводный хоккей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91574" y="803883"/>
            <a:ext cx="10363826" cy="3424107"/>
          </a:xfrm>
        </p:spPr>
        <p:txBody>
          <a:bodyPr>
            <a:normAutofit/>
          </a:bodyPr>
          <a:lstStyle/>
          <a:p>
            <a:r>
              <a:rPr lang="ru-RU" dirty="0"/>
              <a:t>разновидность хоккея, когда команды соревнуются под водой. Этот вид спорта входит в состав Всемирной конфедерации подводной </a:t>
            </a:r>
            <a:r>
              <a:rPr lang="ru-RU" dirty="0" smtClean="0"/>
              <a:t>деятельности.</a:t>
            </a:r>
            <a:endParaRPr lang="ru-RU" cap="none" dirty="0"/>
          </a:p>
        </p:txBody>
      </p:sp>
      <p:pic>
        <p:nvPicPr>
          <p:cNvPr id="6146" name="Picture 2" descr="Картинки по запросу подводный хокк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1700212"/>
            <a:ext cx="916940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подводный хокк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7990"/>
            <a:ext cx="4007238" cy="26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подводный хокк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533"/>
            <a:ext cx="3810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8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5319" y="296214"/>
            <a:ext cx="11140226" cy="6355723"/>
          </a:xfr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dirty="0"/>
              <a:t>Польза от занятий спортом не подлежит сомнению — подтягиваются мышцы, снабжается кровью лучше кожа, сжигаются лишние калории. Таким образом, улучшается общее состояние здоровья и человек выглядит молодо и красиво. Надо понимать, что в данном случае под занятиями спортом подразумеваются не тяжелые физические тренировки для достижения спортивных результатов, а регулярные продуманные физические упражнения, направленные на укрепление здоровья и придание красоты своему телу.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5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ренажерный з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747" y="0"/>
            <a:ext cx="10364451" cy="785280"/>
          </a:xfrm>
        </p:spPr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С чего начать?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391695"/>
            <a:ext cx="12192000" cy="40565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Начать заниматься спортом можно дома. Делать пресс, зажав ноги под кроватью, повесить турник, купить гантели. По сути этого вполне хватит для поддержания отличной физической формы. Но лучше всего записаться в тренажёрный зал. Это отличное место, где под руководством тренера можно и похудеть и накачать мышцы. Такие залы есть в каждом городе. Желание иметь стройную, спортивную фигуру зачастую сталкивается с полнейшей растерянностью и непониманием того, как же подступиться к тренировкам, если никогда до этого не занимался. Правильно составленная начальная программа избавит новичка от разочарований и пустой траты времени. </a:t>
            </a:r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Регулярные тренировки, правильное питание и необходимый отдых для восстановления мышц позволит любому спортсмену-новичку обрести желанный подтянутый спортивный силуэт без раздражительной усталости и трудовых мозолей. Правило трех “П” – план, постепенность, правильное питание.</a:t>
            </a:r>
            <a:endParaRPr lang="ru-RU" cap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7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919" y="0"/>
            <a:ext cx="10364451" cy="606434"/>
          </a:xfrm>
        </p:spPr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6045" y="923026"/>
            <a:ext cx="11783683" cy="5840083"/>
          </a:xfrm>
        </p:spPr>
        <p:txBody>
          <a:bodyPr>
            <a:normAutofit fontScale="85000" lnSpcReduction="10000"/>
          </a:bodyPr>
          <a:lstStyle/>
          <a:p>
            <a:r>
              <a:rPr lang="ru-RU" b="1" cap="none" dirty="0" smtClean="0"/>
              <a:t>Завтрак. </a:t>
            </a:r>
            <a:r>
              <a:rPr lang="ru-RU" cap="none" dirty="0" smtClean="0"/>
              <a:t>С утра надо съесть что-нибудь легкое, но калорийное, чтобы энергии хватило до обеда и вы не ходили ватные на работе половину дня. Для этого отлично подойдет, например, овсяная или другая каша, мюсли, сыр, фрукты. Старайтесь делать завтрак разнообразным, каждый день одно и тоже употреблять будет проблематично.</a:t>
            </a:r>
            <a:br>
              <a:rPr lang="ru-RU" cap="none" dirty="0" smtClean="0"/>
            </a:br>
            <a:endParaRPr lang="ru-RU" cap="none" dirty="0" smtClean="0"/>
          </a:p>
          <a:p>
            <a:r>
              <a:rPr lang="ru-RU" b="1" cap="none" dirty="0" smtClean="0"/>
              <a:t>Перекус. </a:t>
            </a:r>
            <a:r>
              <a:rPr lang="ru-RU" cap="none" dirty="0" smtClean="0"/>
              <a:t>Несладкие фрукты (для тех, кто тренируется в зале вполне подходят и бананы), овощи, кефир.</a:t>
            </a:r>
          </a:p>
          <a:p>
            <a:r>
              <a:rPr lang="ru-RU" b="1" cap="none" dirty="0" smtClean="0"/>
              <a:t>Обед. </a:t>
            </a:r>
            <a:r>
              <a:rPr lang="ru-RU" cap="none" dirty="0" smtClean="0"/>
              <a:t>На обед обязательно нужно съесть что-то мясное: рыба, свинина, говядина, курица и пр. И не забудьте добавить гарнир по вкусу! Например, подойдет жаренная свинина </a:t>
            </a:r>
            <a:r>
              <a:rPr lang="ru-RU" cap="none" smtClean="0"/>
              <a:t>с гречневой кашей.</a:t>
            </a:r>
            <a:endParaRPr lang="ru-RU" cap="none" dirty="0" smtClean="0"/>
          </a:p>
          <a:p>
            <a:r>
              <a:rPr lang="ru-RU" b="1" cap="none" dirty="0" smtClean="0"/>
              <a:t>Полдник</a:t>
            </a:r>
            <a:r>
              <a:rPr lang="ru-RU" cap="none" dirty="0" smtClean="0"/>
              <a:t>. Через час-два после обеда вам обязательно захочется что-нибудь перекусить и тут нас спасут кефир, нежирный йогурт, орехи, сухофрукты или бананы.</a:t>
            </a:r>
            <a:br>
              <a:rPr lang="ru-RU" cap="none" dirty="0" smtClean="0"/>
            </a:br>
            <a:endParaRPr lang="ru-RU" cap="none" dirty="0" smtClean="0"/>
          </a:p>
          <a:p>
            <a:r>
              <a:rPr lang="ru-RU" b="1" cap="none" dirty="0" smtClean="0"/>
              <a:t>Ужин. </a:t>
            </a:r>
            <a:r>
              <a:rPr lang="ru-RU" cap="none" dirty="0" smtClean="0"/>
              <a:t>Этот прием пищи не должен быть тяжелым. Лучше всего, если вы приготовите немного мяса и овощной летний салат к нему. Овощи вообще лучше есть каждый день, т. К. Они способствуют лучшему пищеварению, богаты клетчаткой и витаминами.</a:t>
            </a:r>
            <a:br>
              <a:rPr lang="ru-RU" cap="none" dirty="0" smtClean="0"/>
            </a:br>
            <a:endParaRPr lang="ru-RU" cap="none" dirty="0" smtClean="0"/>
          </a:p>
          <a:p>
            <a:r>
              <a:rPr lang="ru-RU" b="1" cap="none" dirty="0" smtClean="0"/>
              <a:t>Перед сном. </a:t>
            </a:r>
            <a:r>
              <a:rPr lang="ru-RU" cap="none" dirty="0" smtClean="0"/>
              <a:t>К гадалке не ходи, в это время многие лезут к холодильнику и ищут там чего-нибудь перекусить. Как раз от таких неконтролируемых приемов пищи и прибавляются лишние килограммы. Перед сном лучше всего выпить стакан кефира, ряженки, съесть нежирного творога, овощной салат с оливковым маслом тоже отлично подойдет.</a:t>
            </a:r>
          </a:p>
          <a:p>
            <a:pPr marL="0" indent="0">
              <a:buNone/>
            </a:pP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426514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78483"/>
          </a:xfrm>
        </p:spPr>
        <p:txBody>
          <a:bodyPr/>
          <a:lstStyle/>
          <a:p>
            <a:r>
              <a:rPr lang="ru-RU" dirty="0" smtClean="0"/>
              <a:t>ВИДЫ СПОРТА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1571486"/>
            <a:ext cx="10363826" cy="3424107"/>
          </a:xfrm>
        </p:spPr>
        <p:txBody>
          <a:bodyPr/>
          <a:lstStyle/>
          <a:p>
            <a:r>
              <a:rPr lang="ru-RU" cap="none" dirty="0" smtClean="0"/>
              <a:t>Разумеется, все знают различные популярные виды спорта, такие как футбол, хоккей, волейбол, и так далее, но возможно не все слышали о менее популярных, но не менее интересных спортивных дисциплинах.</a:t>
            </a:r>
            <a:endParaRPr lang="ru-RU" cap="none" dirty="0"/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33187"/>
            <a:ext cx="3835400" cy="37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с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133187"/>
            <a:ext cx="5010534" cy="37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7972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375" y="0"/>
            <a:ext cx="10364451" cy="753083"/>
          </a:xfrm>
        </p:spPr>
        <p:txBody>
          <a:bodyPr/>
          <a:lstStyle/>
          <a:p>
            <a:r>
              <a:rPr lang="ru-RU" dirty="0" smtClean="0"/>
              <a:t>скейтбординг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375" y="930117"/>
            <a:ext cx="10363826" cy="3424107"/>
          </a:xfrm>
        </p:spPr>
        <p:txBody>
          <a:bodyPr/>
          <a:lstStyle/>
          <a:p>
            <a:r>
              <a:rPr lang="ru-RU" cap="none" dirty="0" smtClean="0"/>
              <a:t>Мало кто знает, но хобби катания на </a:t>
            </a:r>
            <a:r>
              <a:rPr lang="ru-RU" cap="none" dirty="0" err="1" smtClean="0"/>
              <a:t>скейте</a:t>
            </a:r>
            <a:r>
              <a:rPr lang="ru-RU" cap="none" dirty="0" smtClean="0"/>
              <a:t> это официальный вид спорта.</a:t>
            </a:r>
          </a:p>
          <a:p>
            <a:r>
              <a:rPr lang="ru-RU" cap="none" dirty="0" smtClean="0"/>
              <a:t>Это экстремальный вид спорта, заключающийся в катании, а также в исполнении различных трюков на скейтборде. Человека, занимающегося скейтбордингом, называют </a:t>
            </a:r>
            <a:r>
              <a:rPr lang="ru-RU" i="1" cap="none" dirty="0" err="1" smtClean="0"/>
              <a:t>скейтборди́стом</a:t>
            </a:r>
            <a:r>
              <a:rPr lang="ru-RU" cap="none" dirty="0" smtClean="0"/>
              <a:t>, или </a:t>
            </a:r>
            <a:r>
              <a:rPr lang="ru-RU" i="1" cap="none" dirty="0" err="1" smtClean="0"/>
              <a:t>ске́йтером</a:t>
            </a:r>
            <a:r>
              <a:rPr lang="ru-RU" cap="none" dirty="0" smtClean="0"/>
              <a:t>. В 2020 году на олимпийских играх в </a:t>
            </a:r>
            <a:r>
              <a:rPr lang="ru-RU" cap="none" dirty="0"/>
              <a:t>Т</a:t>
            </a:r>
            <a:r>
              <a:rPr lang="ru-RU" cap="none" dirty="0" smtClean="0"/>
              <a:t>окио впервые в истории будут разыграны медали в скейтбординге.</a:t>
            </a:r>
            <a:endParaRPr lang="ru-RU" cap="none" dirty="0"/>
          </a:p>
        </p:txBody>
      </p:sp>
      <p:pic>
        <p:nvPicPr>
          <p:cNvPr id="2050" name="Picture 2" descr="Картинки по запросу скейтборд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42" y="3022600"/>
            <a:ext cx="5369558" cy="383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скейтборд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" y="3251200"/>
            <a:ext cx="6440711" cy="360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0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175" y="0"/>
            <a:ext cx="10364451" cy="803883"/>
          </a:xfrm>
        </p:spPr>
        <p:txBody>
          <a:bodyPr/>
          <a:lstStyle/>
          <a:p>
            <a:r>
              <a:rPr lang="ru-RU" dirty="0" smtClean="0"/>
              <a:t>Стрельба из лука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174" y="803883"/>
            <a:ext cx="10363826" cy="3424107"/>
          </a:xfrm>
        </p:spPr>
        <p:txBody>
          <a:bodyPr>
            <a:normAutofit/>
          </a:bodyPr>
          <a:lstStyle/>
          <a:p>
            <a:r>
              <a:rPr lang="ru-RU" cap="none" dirty="0" smtClean="0"/>
              <a:t>Искусство или практическое умение по стрельбе в цель (либо на дальность) с использованием лука и стрел. В настоящее время является одним из видов спорта. В некоторых странах стрельба из лука является достаточно популярным видом отдыха и развлечения, несмотря на потенциальную опасность. На специально оборудованных стрельбищах устанавливают мишени, чаще всего из спрессованной соломы. Дистанция для стрельбы не регламентируется, но можно использовать расстояние, принятое у профессиональных охотников из лука — 20</a:t>
            </a:r>
            <a:r>
              <a:rPr lang="ru-RU" cap="none" dirty="0"/>
              <a:t> ярдов (</a:t>
            </a:r>
            <a:r>
              <a:rPr lang="ru-RU" cap="none" dirty="0" smtClean="0"/>
              <a:t>18,288 метров).</a:t>
            </a:r>
            <a:endParaRPr lang="ru-RU" cap="none" dirty="0"/>
          </a:p>
        </p:txBody>
      </p:sp>
      <p:pic>
        <p:nvPicPr>
          <p:cNvPr id="3074" name="Picture 2" descr="Картинки по запросу стрельба из лу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74" y="3469177"/>
            <a:ext cx="5130800" cy="341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трельба из лу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49" y="3392048"/>
            <a:ext cx="4597400" cy="34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975" y="339117"/>
            <a:ext cx="10364451" cy="44828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Зорбинг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43975" y="787400"/>
            <a:ext cx="10363826" cy="3424107"/>
          </a:xfrm>
        </p:spPr>
        <p:txBody>
          <a:bodyPr/>
          <a:lstStyle/>
          <a:p>
            <a:r>
              <a:rPr lang="ru-RU" dirty="0"/>
              <a:t>экстремальный аттракцион</a:t>
            </a:r>
            <a:r>
              <a:rPr lang="ru-RU" dirty="0" smtClean="0"/>
              <a:t>,</a:t>
            </a:r>
            <a:r>
              <a:rPr lang="ru-RU" dirty="0"/>
              <a:t> вид активного </a:t>
            </a:r>
            <a:r>
              <a:rPr lang="ru-RU" dirty="0" smtClean="0"/>
              <a:t>отдыха, вид спорта, заключающийся </a:t>
            </a:r>
            <a:r>
              <a:rPr lang="ru-RU" dirty="0"/>
              <a:t>в спуске человека в прозрачном шаре — </a:t>
            </a:r>
            <a:r>
              <a:rPr lang="ru-RU" i="1" dirty="0" err="1"/>
              <a:t>зорбе</a:t>
            </a:r>
            <a:r>
              <a:rPr lang="ru-RU" dirty="0"/>
              <a:t> — с горы или связанный с пересечением водоёмов внутри аналогичного шара. Разновидностью применения является бег внутри </a:t>
            </a:r>
            <a:r>
              <a:rPr lang="ru-RU" dirty="0" err="1"/>
              <a:t>зорба</a:t>
            </a:r>
            <a:r>
              <a:rPr lang="ru-RU" dirty="0"/>
              <a:t> по горизонтальной поверхности при отсутствии комплекта подвесных систем.</a:t>
            </a:r>
          </a:p>
        </p:txBody>
      </p:sp>
      <p:pic>
        <p:nvPicPr>
          <p:cNvPr id="4098" name="Picture 2" descr="Картинки по запросу зорби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89" y="2713481"/>
            <a:ext cx="6223000" cy="41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зорби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685795"/>
            <a:ext cx="4851400" cy="417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847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374" y="0"/>
            <a:ext cx="10364451" cy="956283"/>
          </a:xfrm>
        </p:spPr>
        <p:txBody>
          <a:bodyPr/>
          <a:lstStyle/>
          <a:p>
            <a:r>
              <a:rPr lang="ru-RU" dirty="0" smtClean="0"/>
              <a:t>Парашютизм или </a:t>
            </a:r>
            <a:r>
              <a:rPr lang="ru-RU" dirty="0" err="1" smtClean="0"/>
              <a:t>скайдайвинг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96374" y="1224092"/>
            <a:ext cx="10363826" cy="3424107"/>
          </a:xfrm>
        </p:spPr>
        <p:txBody>
          <a:bodyPr/>
          <a:lstStyle/>
          <a:p>
            <a:r>
              <a:rPr lang="ru-RU" cap="none" dirty="0" smtClean="0"/>
              <a:t>Один из видов авиационного спорта, связанный с применением парашютов. Цели и задачи парашютизма постоянно менялись. Если первоначально парашют предназначался для спасения жизни, позже он стал важным элементом подготовки десанта. Современный парашютный спорт включает в себя такие действия связанные с точным пилотированием купола, как точность приземления и </a:t>
            </a:r>
            <a:r>
              <a:rPr lang="ru-RU" cap="none" dirty="0" err="1" smtClean="0"/>
              <a:t>свуп</a:t>
            </a:r>
            <a:r>
              <a:rPr lang="ru-RU" cap="none" dirty="0" smtClean="0"/>
              <a:t>, так и различные артистические виды спорта, вроде фристайла, перестроения в свободном падении, как групповая акробатик</a:t>
            </a:r>
            <a:r>
              <a:rPr lang="ru-RU" cap="none" dirty="0"/>
              <a:t>а</a:t>
            </a:r>
            <a:r>
              <a:rPr lang="ru-RU" cap="none" dirty="0" smtClean="0"/>
              <a:t> и </a:t>
            </a:r>
            <a:r>
              <a:rPr lang="ru-RU" cap="none" dirty="0" err="1" smtClean="0"/>
              <a:t>фрифлай</a:t>
            </a:r>
            <a:r>
              <a:rPr lang="ru-RU" cap="none" dirty="0" smtClean="0"/>
              <a:t>.</a:t>
            </a:r>
            <a:endParaRPr lang="ru-RU" cap="none" dirty="0"/>
          </a:p>
        </p:txBody>
      </p:sp>
      <p:pic>
        <p:nvPicPr>
          <p:cNvPr id="5122" name="Picture 2" descr="Картинки по запросу парашютный спо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3524250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парашютный спо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337820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парашютный спор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1" y="3986584"/>
            <a:ext cx="4368800" cy="29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9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458</TotalTime>
  <Words>360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 Unicode MS</vt:lpstr>
      <vt:lpstr>Arial</vt:lpstr>
      <vt:lpstr>Comic Sans MS</vt:lpstr>
      <vt:lpstr>Monotype Corsiva</vt:lpstr>
      <vt:lpstr>Times New Roman</vt:lpstr>
      <vt:lpstr>Tw Cen MT</vt:lpstr>
      <vt:lpstr>Капля</vt:lpstr>
      <vt:lpstr>НАШ ВЫБОР – СПОРТ И ЗДОРОВЬЕ</vt:lpstr>
      <vt:lpstr>Польза от занятий спортом не подлежит сомнению — подтягиваются мышцы, снабжается кровью лучше кожа, сжигаются лишние калории. Таким образом, улучшается общее состояние здоровья и человек выглядит молодо и красиво. Надо понимать, что в данном случае под занятиями спортом подразумеваются не тяжелые физические тренировки для достижения спортивных результатов, а регулярные продуманные физические упражнения, направленные на укрепление здоровья и придание красоты своему телу.</vt:lpstr>
      <vt:lpstr>С чего начать?</vt:lpstr>
      <vt:lpstr>Правильное питание</vt:lpstr>
      <vt:lpstr>ВИДЫ СПОРТА</vt:lpstr>
      <vt:lpstr>скейтбординг</vt:lpstr>
      <vt:lpstr>Стрельба из лука</vt:lpstr>
      <vt:lpstr>Зорбинг </vt:lpstr>
      <vt:lpstr>Парашютизм или скайдайвинг</vt:lpstr>
      <vt:lpstr>Подводный хоккей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Степанов</dc:creator>
  <cp:lastModifiedBy>Ольга Гаджиева</cp:lastModifiedBy>
  <cp:revision>28</cp:revision>
  <dcterms:created xsi:type="dcterms:W3CDTF">2017-10-28T05:53:01Z</dcterms:created>
  <dcterms:modified xsi:type="dcterms:W3CDTF">2017-11-11T12:53:35Z</dcterms:modified>
</cp:coreProperties>
</file>