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FEDF1-4033-43CF-A4AF-9875283A7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33" y="-335560"/>
            <a:ext cx="7766936" cy="1663079"/>
          </a:xfrm>
        </p:spPr>
        <p:txBody>
          <a:bodyPr/>
          <a:lstStyle/>
          <a:p>
            <a:r>
              <a:rPr lang="ru-RU" dirty="0"/>
              <a:t>Здоровое питание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3F7973-CBA1-4BB5-AA65-34DA6CB34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90025"/>
            <a:ext cx="7766936" cy="1096899"/>
          </a:xfrm>
        </p:spPr>
        <p:txBody>
          <a:bodyPr/>
          <a:lstStyle/>
          <a:p>
            <a:r>
              <a:rPr lang="ru-RU" dirty="0"/>
              <a:t>Подготовила проект Анастасия Мазур 9-2 класс</a:t>
            </a:r>
          </a:p>
        </p:txBody>
      </p:sp>
      <p:pic>
        <p:nvPicPr>
          <p:cNvPr id="1026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4C2EF0BC-9CDA-4D4D-B98C-C1145547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54" y="1646302"/>
            <a:ext cx="6901343" cy="431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7EB5CDCF-DEAA-450D-8875-9744C524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0F3A3-A8C1-44F6-AA59-076B5035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504EE-482F-4271-BC34-EBD477511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C500B424-A9F8-45EE-A5A6-D98913E2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78C44D-728D-4233-AED3-42491A5250D7}"/>
              </a:ext>
            </a:extLst>
          </p:cNvPr>
          <p:cNvSpPr/>
          <p:nvPr/>
        </p:nvSpPr>
        <p:spPr>
          <a:xfrm>
            <a:off x="1688983" y="6095738"/>
            <a:ext cx="851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                           </a:t>
            </a:r>
            <a:r>
              <a:rPr lang="ru-RU" sz="4000" dirty="0">
                <a:solidFill>
                  <a:schemeClr val="accent5"/>
                </a:solidFill>
                <a:latin typeface="Futura-Bold-Italic" pitchFamily="2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207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89051-884A-4C32-B090-EE4604E0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431" y="117555"/>
            <a:ext cx="5792571" cy="699083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D165AC-FA9F-4FAC-B513-8C354A79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Принципы здорового питания</a:t>
            </a:r>
            <a:r>
              <a:rPr lang="en-US" dirty="0"/>
              <a:t>;</a:t>
            </a:r>
            <a:endParaRPr lang="ru-RU" dirty="0"/>
          </a:p>
          <a:p>
            <a:r>
              <a:rPr lang="ru-RU" cap="all" dirty="0"/>
              <a:t>Главные ПРИНЦИПЫ ПРАВИЛЬНОГО ПИТАНИЯ</a:t>
            </a:r>
            <a:r>
              <a:rPr lang="en-US" cap="all" dirty="0"/>
              <a:t>;</a:t>
            </a:r>
            <a:endParaRPr lang="ru-RU" cap="all" dirty="0"/>
          </a:p>
          <a:p>
            <a:r>
              <a:rPr lang="ru-RU" dirty="0"/>
              <a:t>Главный закон здорового питания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Калории должны расходоваться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Примерный рацион здорового питания на день или схема правильного питания</a:t>
            </a:r>
            <a:r>
              <a:rPr lang="en-US" dirty="0"/>
              <a:t>;</a:t>
            </a:r>
            <a:endParaRPr lang="ru-RU" dirty="0"/>
          </a:p>
          <a:p>
            <a:r>
              <a:rPr lang="ru-RU" cap="all" dirty="0"/>
              <a:t>Вывод</a:t>
            </a:r>
            <a:r>
              <a:rPr lang="en-US" cap="all" dirty="0"/>
              <a:t>.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4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E87BC-3943-49D2-8FEB-F3A77ED5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88" y="340796"/>
            <a:ext cx="8596668" cy="1320800"/>
          </a:xfrm>
        </p:spPr>
        <p:txBody>
          <a:bodyPr/>
          <a:lstStyle/>
          <a:p>
            <a:r>
              <a:rPr lang="ru-RU" dirty="0"/>
              <a:t>Принципы здорового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BACB78-21A2-4C6B-9284-CEF445A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0" y="1258350"/>
            <a:ext cx="8886116" cy="2038524"/>
          </a:xfrm>
        </p:spPr>
        <p:txBody>
          <a:bodyPr/>
          <a:lstStyle/>
          <a:p>
            <a:r>
              <a:rPr lang="ru-RU" dirty="0"/>
              <a:t>Система правильного питания – это самая настоящая база, на основе ее легко строится общее здоровое состояние организма, отличное настроение и внешняя привлекательность, заменить которую не в состоянии никакая косметика. Если придерживаться элементарных правил правильного питания, то большинство болезней обойдут вас стороной, а бодрость духа и энергия никогда не иссякнут.</a:t>
            </a:r>
          </a:p>
        </p:txBody>
      </p:sp>
      <p:pic>
        <p:nvPicPr>
          <p:cNvPr id="2050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31E2BE5A-6FFA-4A1F-A5B5-F8594C50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08" y="3102141"/>
            <a:ext cx="4881518" cy="354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46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9887A-5D31-4446-A331-42E97B11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62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ГЛАВНЫЕ ПРИНЦИПЫ ПРАВИЛЬНОГО ПИТАНИЯ:</a:t>
            </a:r>
            <a:br>
              <a:rPr lang="ru-RU" cap="all" dirty="0"/>
            </a:b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3670C605-7A9C-440A-A4E4-11060356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02" y="1731894"/>
            <a:ext cx="5882857" cy="388077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Кушать тогда</a:t>
            </a:r>
            <a:r>
              <a:rPr lang="en-US" dirty="0"/>
              <a:t>,</a:t>
            </a:r>
            <a:r>
              <a:rPr lang="ru-RU" dirty="0"/>
              <a:t>когда начал испытывать голод</a:t>
            </a:r>
            <a:r>
              <a:rPr lang="en-US" dirty="0"/>
              <a:t>;</a:t>
            </a:r>
          </a:p>
          <a:p>
            <a:r>
              <a:rPr lang="ru-RU" dirty="0"/>
              <a:t>Хорошо пережевывать каждый кусочек</a:t>
            </a:r>
            <a:r>
              <a:rPr lang="en-US" dirty="0"/>
              <a:t>;</a:t>
            </a:r>
          </a:p>
          <a:p>
            <a:r>
              <a:rPr lang="ru-RU" dirty="0"/>
              <a:t>Кушать мелкими кусочками</a:t>
            </a:r>
            <a:r>
              <a:rPr lang="en-US" dirty="0"/>
              <a:t>;</a:t>
            </a:r>
          </a:p>
          <a:p>
            <a:r>
              <a:rPr lang="ru-RU" dirty="0"/>
              <a:t>Кушать в спокойном состоянии</a:t>
            </a:r>
            <a:r>
              <a:rPr lang="en-US" dirty="0"/>
              <a:t>;</a:t>
            </a:r>
          </a:p>
          <a:p>
            <a:r>
              <a:rPr lang="ru-RU" dirty="0"/>
              <a:t>Концентрировать во время еды на процессе</a:t>
            </a:r>
            <a:r>
              <a:rPr lang="en-US" dirty="0"/>
              <a:t>;</a:t>
            </a:r>
          </a:p>
          <a:p>
            <a:r>
              <a:rPr lang="ru-RU" dirty="0"/>
              <a:t>Кушать сидя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Ограничить меню одного приема 4 блюдами максимум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Разделить свой дневной рацион на 4-5 маленьких приемов вместо 2-3х больших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Активно двигаться на протяжении дня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Не запивать еду и не пить непосредственно после еды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3079" name="Picture 7" descr="https://coachfederation.org/blog/wp-content/uploads/2012/01/mixedfruit.jpg">
            <a:extLst>
              <a:ext uri="{FF2B5EF4-FFF2-40B4-BE49-F238E27FC236}">
                <a16:creationId xmlns:a16="http://schemas.microsoft.com/office/drawing/2014/main" xmlns="" id="{5DACDA4B-5DFD-4720-ABD8-6AC15A220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22252"/>
          <a:stretch/>
        </p:blipFill>
        <p:spPr bwMode="auto">
          <a:xfrm>
            <a:off x="6501468" y="1731894"/>
            <a:ext cx="307037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8D1D16C-E825-4909-9C34-0EA7CF29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90" y="398902"/>
            <a:ext cx="8596668" cy="2537246"/>
          </a:xfrm>
        </p:spPr>
        <p:txBody>
          <a:bodyPr/>
          <a:lstStyle/>
          <a:p>
            <a:r>
              <a:rPr lang="ru-RU" dirty="0"/>
              <a:t>Главный объем съеденной пищи – за обедом 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Кушать свежеприготовленную пищу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Кушать натуральную пищу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Не употреблять(или минимизировать употребление) вредных продуктов (майонез</a:t>
            </a:r>
            <a:r>
              <a:rPr lang="en-US" dirty="0"/>
              <a:t>,</a:t>
            </a:r>
            <a:r>
              <a:rPr lang="ru-RU" dirty="0"/>
              <a:t> кетчуп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/>
              <a:t>фаст-фуд</a:t>
            </a:r>
            <a:r>
              <a:rPr lang="en-US" dirty="0"/>
              <a:t>”</a:t>
            </a:r>
            <a:r>
              <a:rPr lang="ru-RU" dirty="0"/>
              <a:t> и </a:t>
            </a:r>
            <a:r>
              <a:rPr lang="ru-RU" dirty="0" err="1"/>
              <a:t>пр</a:t>
            </a:r>
            <a:r>
              <a:rPr lang="en-US" dirty="0"/>
              <a:t>.</a:t>
            </a:r>
            <a:r>
              <a:rPr lang="ru-RU" dirty="0"/>
              <a:t>)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Кушать побольше клетчатки – фрукты и овощи в свежем виде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9FA63483-E69E-44E2-BB4E-547A93F6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8" y="3095538"/>
            <a:ext cx="5281784" cy="352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342C5D00-6616-4C0B-A443-665A9367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27" y="3095538"/>
            <a:ext cx="4711816" cy="35338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3102B-079E-45FD-BEA0-4F88D90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1" y="290462"/>
            <a:ext cx="8596668" cy="1320800"/>
          </a:xfrm>
        </p:spPr>
        <p:txBody>
          <a:bodyPr/>
          <a:lstStyle/>
          <a:p>
            <a:r>
              <a:rPr lang="ru-RU" dirty="0"/>
              <a:t>Главный закон здорового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918FA6-8F7B-47CB-BBED-F78580BD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95" y="1409926"/>
            <a:ext cx="5698299" cy="501604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Главный принцип здорового питания – </a:t>
            </a:r>
            <a:r>
              <a:rPr lang="ru-RU" b="1" dirty="0" err="1"/>
              <a:t>сбалансированность.</a:t>
            </a:r>
            <a:r>
              <a:rPr lang="ru-RU" dirty="0" err="1"/>
              <a:t>Начиная</a:t>
            </a:r>
            <a:r>
              <a:rPr lang="ru-RU" dirty="0"/>
              <a:t> с элементарного соотношения потребляемых нами калорий и нашей двигательной активности и заканчивая разумным балансом продуктов из разных групп, а не только поеданием тех, что «нравятся».</a:t>
            </a:r>
          </a:p>
          <a:p>
            <a:r>
              <a:rPr lang="ru-RU" dirty="0"/>
              <a:t>Как пример – нейтральные и включаемые в большинство диет</a:t>
            </a:r>
            <a:r>
              <a:rPr lang="en-US" dirty="0"/>
              <a:t> </a:t>
            </a:r>
            <a:r>
              <a:rPr lang="ru-RU" dirty="0"/>
              <a:t>яблоки. Пару-тройку дней на яблоках для организма весьма полезно, неделю – уже вред, поскольку человек перестает получать жиры и другие компоненты, отсутствующие в яблоках. Второй пример – ароматное сливочное масло. Жир в чистом виде. Неуемное его потребление – это не просто ожирение, но и проблемы с печенью. А тонкий слой на утреннем тосте – заряд энергии и сил, нужный для начала продуктивного дня. Здоровое питание - здоровая жизнь!</a:t>
            </a:r>
            <a:endParaRPr lang="en-US" dirty="0"/>
          </a:p>
          <a:p>
            <a:r>
              <a:rPr lang="en-US" dirty="0"/>
              <a:t>C</a:t>
            </a:r>
            <a:r>
              <a:rPr lang="ru-RU" dirty="0" err="1"/>
              <a:t>балансированность</a:t>
            </a:r>
            <a:r>
              <a:rPr lang="ru-RU" dirty="0"/>
              <a:t> питания, в первую очередь, отражает соответствие калорийности пищи тому, сколько энергии человек расходует, насколько активно он двигается. Меняя баланс основных компонентов пищи (углеводов, белков и жиров), можно построить рацион правильного питания. Немаловажную роль в меню здорового питания играет и природная, изначальная совместимость продуктов.</a:t>
            </a:r>
          </a:p>
        </p:txBody>
      </p:sp>
      <p:pic>
        <p:nvPicPr>
          <p:cNvPr id="5124" name="Picture 4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D084B61A-8487-4D69-97AF-DEB1B044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94" y="1812598"/>
            <a:ext cx="596265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A1912-261E-4643-B2CA-D64B03ED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8" y="2656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Калории должны расходоваться!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93167C-58D4-480F-A72A-45A8A51E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98" y="4949505"/>
            <a:ext cx="8953228" cy="1794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Это не значит, что можно кушать низкокалорийные фрукты и лежать целыми днями в постели. Результат не понравится – кожа приобретет цвет, напоминающий яблоки-</a:t>
            </a:r>
            <a:r>
              <a:rPr lang="ru-RU" dirty="0" err="1"/>
              <a:t>симиренки</a:t>
            </a:r>
            <a:r>
              <a:rPr lang="ru-RU" dirty="0"/>
              <a:t>, а сил не останется вовсе. </a:t>
            </a:r>
            <a:r>
              <a:rPr lang="ru-RU" b="1" dirty="0"/>
              <a:t>Активное движение не только мышцы тренирует, но и нормализует функции внутренних </a:t>
            </a:r>
            <a:r>
              <a:rPr lang="ru-RU" b="1" dirty="0" err="1"/>
              <a:t>органов.</a:t>
            </a:r>
            <a:r>
              <a:rPr lang="ru-RU" dirty="0" err="1"/>
              <a:t>Не</a:t>
            </a:r>
            <a:r>
              <a:rPr lang="ru-RU" dirty="0"/>
              <a:t> хотите в спортзал или заняться уборкой? Просто потанцуйте, как в юности – дома, спонтанно, для себя! Польза правильного питания всегда будет неполноценной без нормальной физической активности. </a:t>
            </a:r>
          </a:p>
        </p:txBody>
      </p:sp>
      <p:pic>
        <p:nvPicPr>
          <p:cNvPr id="6146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54C532BB-046C-438A-B795-EAEF4773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3" y="926052"/>
            <a:ext cx="9753600" cy="3895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62AE5-87B3-4018-BA92-7283080A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Примерный рацион здорового питания на день или схема правильного питания: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E5E59EB-E6A1-4EC2-AD2C-F08581DB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74" y="1313300"/>
            <a:ext cx="8596668" cy="5221723"/>
          </a:xfrm>
        </p:spPr>
        <p:txBody>
          <a:bodyPr>
            <a:normAutofit/>
          </a:bodyPr>
          <a:lstStyle/>
          <a:p>
            <a:r>
              <a:rPr lang="en-US" dirty="0"/>
              <a:t>1.</a:t>
            </a:r>
            <a:r>
              <a:rPr lang="ru-RU" dirty="0"/>
              <a:t>Завтрак</a:t>
            </a:r>
            <a:r>
              <a:rPr lang="en-US" dirty="0"/>
              <a:t>.</a:t>
            </a:r>
            <a:r>
              <a:rPr lang="ru-RU" dirty="0"/>
              <a:t>С утра надо съесть что-нибудь легкое</a:t>
            </a:r>
            <a:r>
              <a:rPr lang="en-US" dirty="0"/>
              <a:t>, </a:t>
            </a:r>
            <a:r>
              <a:rPr lang="ru-RU" dirty="0"/>
              <a:t>но калорийное</a:t>
            </a:r>
            <a:r>
              <a:rPr lang="en-US" dirty="0"/>
              <a:t>,</a:t>
            </a:r>
            <a:r>
              <a:rPr lang="ru-RU" dirty="0"/>
              <a:t> чтобы энергии хватило до обеда и вы не ходили ватные на работе половину дня</a:t>
            </a:r>
            <a:r>
              <a:rPr lang="en-US" dirty="0"/>
              <a:t>.</a:t>
            </a:r>
            <a:r>
              <a:rPr lang="ru-RU" dirty="0"/>
              <a:t> Для этого отлично подойдет</a:t>
            </a:r>
            <a:r>
              <a:rPr lang="en-US" dirty="0"/>
              <a:t>, </a:t>
            </a:r>
            <a:r>
              <a:rPr lang="ru-RU" dirty="0"/>
              <a:t>например</a:t>
            </a:r>
            <a:r>
              <a:rPr lang="en-US" dirty="0"/>
              <a:t>, </a:t>
            </a:r>
            <a:r>
              <a:rPr lang="ru-RU" dirty="0"/>
              <a:t>овсяная или другая каша</a:t>
            </a:r>
            <a:r>
              <a:rPr lang="en-US" dirty="0"/>
              <a:t>, </a:t>
            </a:r>
            <a:r>
              <a:rPr lang="ru-RU" dirty="0"/>
              <a:t>мюсли</a:t>
            </a:r>
            <a:r>
              <a:rPr lang="en-US" dirty="0"/>
              <a:t>,</a:t>
            </a:r>
            <a:r>
              <a:rPr lang="ru-RU" dirty="0"/>
              <a:t> сыр</a:t>
            </a:r>
            <a:r>
              <a:rPr lang="en-US" dirty="0"/>
              <a:t>, </a:t>
            </a:r>
            <a:r>
              <a:rPr lang="ru-RU" dirty="0"/>
              <a:t>фрукты</a:t>
            </a:r>
            <a:r>
              <a:rPr lang="en-US" dirty="0"/>
              <a:t>. </a:t>
            </a:r>
            <a:r>
              <a:rPr lang="ru-RU" dirty="0"/>
              <a:t>Старайтесь делать завтрак разнообразным</a:t>
            </a:r>
            <a:r>
              <a:rPr lang="en-US" dirty="0"/>
              <a:t>, </a:t>
            </a:r>
            <a:r>
              <a:rPr lang="ru-RU" dirty="0"/>
              <a:t>каждый день одно и тоже употреблять будет проблематично</a:t>
            </a:r>
            <a:r>
              <a:rPr lang="en-US" dirty="0"/>
              <a:t>.</a:t>
            </a:r>
          </a:p>
          <a:p>
            <a:r>
              <a:rPr lang="ru-RU" dirty="0"/>
              <a:t>2</a:t>
            </a:r>
            <a:r>
              <a:rPr lang="en-US" dirty="0"/>
              <a:t>.</a:t>
            </a:r>
            <a:r>
              <a:rPr lang="ru-RU" dirty="0"/>
              <a:t>Перекус</a:t>
            </a:r>
            <a:r>
              <a:rPr lang="en-US" dirty="0"/>
              <a:t>. </a:t>
            </a:r>
            <a:r>
              <a:rPr lang="ru-RU" dirty="0"/>
              <a:t>Несладкие фрукты (для тех</a:t>
            </a:r>
            <a:r>
              <a:rPr lang="en-US" dirty="0"/>
              <a:t>,</a:t>
            </a:r>
            <a:r>
              <a:rPr lang="ru-RU" dirty="0"/>
              <a:t> кто тренируется в зале вполне подходят и бананы)</a:t>
            </a:r>
            <a:r>
              <a:rPr lang="en-US" dirty="0"/>
              <a:t>, </a:t>
            </a:r>
            <a:r>
              <a:rPr lang="ru-RU" dirty="0"/>
              <a:t>овощи</a:t>
            </a:r>
            <a:r>
              <a:rPr lang="en-US" dirty="0"/>
              <a:t>, </a:t>
            </a:r>
            <a:r>
              <a:rPr lang="ru-RU" dirty="0"/>
              <a:t>кефир</a:t>
            </a:r>
            <a:r>
              <a:rPr lang="en-US" dirty="0"/>
              <a:t>.</a:t>
            </a:r>
          </a:p>
          <a:p>
            <a:r>
              <a:rPr lang="en-US" dirty="0"/>
              <a:t>3.</a:t>
            </a:r>
            <a:r>
              <a:rPr lang="ru-RU" dirty="0"/>
              <a:t>Обед</a:t>
            </a:r>
            <a:r>
              <a:rPr lang="en-US" dirty="0"/>
              <a:t>. </a:t>
            </a:r>
            <a:r>
              <a:rPr lang="ru-RU" dirty="0"/>
              <a:t>На обед обязательно нужно съесть что-то мясное</a:t>
            </a:r>
            <a:r>
              <a:rPr lang="en-US" dirty="0"/>
              <a:t>: </a:t>
            </a:r>
            <a:r>
              <a:rPr lang="ru-RU" dirty="0"/>
              <a:t>рыба</a:t>
            </a:r>
            <a:r>
              <a:rPr lang="en-US" dirty="0"/>
              <a:t>, </a:t>
            </a:r>
            <a:r>
              <a:rPr lang="ru-RU" dirty="0"/>
              <a:t>свинина</a:t>
            </a:r>
            <a:r>
              <a:rPr lang="en-US" dirty="0"/>
              <a:t>,</a:t>
            </a:r>
            <a:r>
              <a:rPr lang="ru-RU" dirty="0"/>
              <a:t> говядина</a:t>
            </a:r>
            <a:r>
              <a:rPr lang="en-US" dirty="0"/>
              <a:t>, </a:t>
            </a:r>
            <a:r>
              <a:rPr lang="ru-RU" dirty="0"/>
              <a:t>курица и </a:t>
            </a:r>
            <a:r>
              <a:rPr lang="ru-RU" dirty="0" err="1"/>
              <a:t>пр</a:t>
            </a:r>
            <a:r>
              <a:rPr lang="en-US" dirty="0"/>
              <a:t>.</a:t>
            </a:r>
            <a:r>
              <a:rPr lang="ru-RU" dirty="0"/>
              <a:t> И не забудьте добавить гарнир по вкусу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4</a:t>
            </a:r>
            <a:r>
              <a:rPr lang="en-US" dirty="0"/>
              <a:t>.</a:t>
            </a:r>
            <a:r>
              <a:rPr lang="ru-RU" dirty="0"/>
              <a:t>Полдник</a:t>
            </a:r>
            <a:r>
              <a:rPr lang="en-US" dirty="0"/>
              <a:t>. </a:t>
            </a:r>
            <a:r>
              <a:rPr lang="ru-RU" dirty="0"/>
              <a:t>Через час-два после обеда вам обязательно захочется что-нибудь перекусить и тут нас спасут кефир</a:t>
            </a:r>
            <a:r>
              <a:rPr lang="en-US" dirty="0"/>
              <a:t>, </a:t>
            </a:r>
            <a:r>
              <a:rPr lang="ru-RU" dirty="0"/>
              <a:t>нежирный йогурт</a:t>
            </a:r>
            <a:r>
              <a:rPr lang="en-US" dirty="0"/>
              <a:t>, </a:t>
            </a:r>
            <a:r>
              <a:rPr lang="ru-RU" dirty="0"/>
              <a:t>орехи</a:t>
            </a:r>
            <a:r>
              <a:rPr lang="en-US" dirty="0"/>
              <a:t>,</a:t>
            </a:r>
            <a:r>
              <a:rPr lang="ru-RU" dirty="0"/>
              <a:t> сухофрукты или бананы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5</a:t>
            </a:r>
            <a:r>
              <a:rPr lang="en-US" dirty="0"/>
              <a:t>.</a:t>
            </a:r>
            <a:r>
              <a:rPr lang="ru-RU" dirty="0"/>
              <a:t>Ужин</a:t>
            </a:r>
            <a:r>
              <a:rPr lang="en-US" dirty="0"/>
              <a:t>. </a:t>
            </a:r>
            <a:r>
              <a:rPr lang="ru-RU" dirty="0"/>
              <a:t>Этот прием пиши не должен быть тяжелым</a:t>
            </a:r>
            <a:r>
              <a:rPr lang="en-US" dirty="0"/>
              <a:t>. </a:t>
            </a:r>
            <a:r>
              <a:rPr lang="ru-RU" dirty="0"/>
              <a:t>Лучше всего</a:t>
            </a:r>
            <a:r>
              <a:rPr lang="en-US" dirty="0"/>
              <a:t>, </a:t>
            </a:r>
            <a:r>
              <a:rPr lang="ru-RU" dirty="0"/>
              <a:t>если вы приготовите немного мяса и овощной летний салат к нему</a:t>
            </a:r>
            <a:r>
              <a:rPr lang="en-US" dirty="0"/>
              <a:t>.</a:t>
            </a:r>
            <a:r>
              <a:rPr lang="ru-RU" dirty="0"/>
              <a:t> Овощи вообще лучше есть каждый день</a:t>
            </a:r>
            <a:r>
              <a:rPr lang="en-US" dirty="0"/>
              <a:t>. </a:t>
            </a:r>
          </a:p>
          <a:p>
            <a:r>
              <a:rPr lang="en-US" dirty="0"/>
              <a:t>6.</a:t>
            </a:r>
            <a:r>
              <a:rPr lang="ru-RU" dirty="0"/>
              <a:t>Перед сном</a:t>
            </a:r>
            <a:r>
              <a:rPr lang="en-US" dirty="0"/>
              <a:t>.</a:t>
            </a:r>
            <a:r>
              <a:rPr lang="ru-RU" dirty="0"/>
              <a:t> Перед сном лучше всего выпить стакан кефира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171" name="Picture 3" descr="u4UBzwkekqM.jpg">
            <a:extLst>
              <a:ext uri="{FF2B5EF4-FFF2-40B4-BE49-F238E27FC236}">
                <a16:creationId xmlns:a16="http://schemas.microsoft.com/office/drawing/2014/main" xmlns="" id="{7B1A59F3-6A69-4ABA-A58D-4662839F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97" y="4407948"/>
            <a:ext cx="3190613" cy="212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5EC748F6-6D71-4959-A226-29721092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52" y="1293828"/>
            <a:ext cx="3202758" cy="2135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817E-42DD-423A-A424-6A08B773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4375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/>
              <a:t>Вывод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675401-3812-43FC-9F30-156B9E46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569674"/>
            <a:ext cx="5939405" cy="4613011"/>
          </a:xfrm>
        </p:spPr>
        <p:txBody>
          <a:bodyPr>
            <a:normAutofit/>
          </a:bodyPr>
          <a:lstStyle/>
          <a:p>
            <a:r>
              <a:rPr lang="ru-RU" b="1" dirty="0"/>
              <a:t>Регулярность и точность по времени</a:t>
            </a:r>
            <a:r>
              <a:rPr lang="ru-RU" dirty="0"/>
              <a:t>в приемах пищи – залог четкой «работы» не только ЖКТ, но и всей системы в целом. Питание по часам, в конечном итоге, регулирует сон, нервную систему, нормализует состояние сосудов и давление. </a:t>
            </a:r>
            <a:endParaRPr lang="en-US" dirty="0"/>
          </a:p>
          <a:p>
            <a:r>
              <a:rPr lang="ru-RU" dirty="0"/>
              <a:t>Как видите, здоровый образ жизни и питание в этот период очень просты для понимания. Наибольшая проблема - отказ от любимых "вредных" блюд. Надеемся, что я ответила на вопрос как правильно составить правильное питание и помогли вам в формировании здоровой и бодрой жизнедеятельности.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Картинки по запросу здоровое питание">
            <a:extLst>
              <a:ext uri="{FF2B5EF4-FFF2-40B4-BE49-F238E27FC236}">
                <a16:creationId xmlns:a16="http://schemas.microsoft.com/office/drawing/2014/main" xmlns="" id="{5BE96E3B-2349-4CB3-8475-4BB98B0B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39" y="1569674"/>
            <a:ext cx="3990975" cy="3990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602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Futura-Bold-Italic</vt:lpstr>
      <vt:lpstr>Trebuchet MS</vt:lpstr>
      <vt:lpstr>Wingdings 3</vt:lpstr>
      <vt:lpstr>Аспект</vt:lpstr>
      <vt:lpstr>Здоровое питание</vt:lpstr>
      <vt:lpstr>План</vt:lpstr>
      <vt:lpstr>Принципы здорового питания</vt:lpstr>
      <vt:lpstr>ГЛАВНЫЕ ПРИНЦИПЫ ПРАВИЛЬНОГО ПИТАНИЯ: </vt:lpstr>
      <vt:lpstr>Презентация PowerPoint</vt:lpstr>
      <vt:lpstr>Главный закон здорового питания</vt:lpstr>
      <vt:lpstr>Калории должны расходоваться!  </vt:lpstr>
      <vt:lpstr>Примерный рацион здорового питания на день или схема правильного питания: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Егор Желагин</dc:creator>
  <cp:lastModifiedBy>Ольга Гаджиева</cp:lastModifiedBy>
  <cp:revision>9</cp:revision>
  <dcterms:created xsi:type="dcterms:W3CDTF">2017-10-28T03:40:38Z</dcterms:created>
  <dcterms:modified xsi:type="dcterms:W3CDTF">2017-11-11T12:52:22Z</dcterms:modified>
</cp:coreProperties>
</file>