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7" r:id="rId4"/>
    <p:sldId id="265" r:id="rId5"/>
    <p:sldId id="284" r:id="rId6"/>
    <p:sldId id="281" r:id="rId7"/>
    <p:sldId id="283" r:id="rId8"/>
    <p:sldId id="273" r:id="rId9"/>
    <p:sldId id="274" r:id="rId10"/>
    <p:sldId id="282" r:id="rId11"/>
    <p:sldId id="280" r:id="rId12"/>
    <p:sldId id="278" r:id="rId13"/>
    <p:sldId id="257" r:id="rId14"/>
    <p:sldId id="262" r:id="rId15"/>
    <p:sldId id="264" r:id="rId16"/>
    <p:sldId id="26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8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Страх и ужас нашей Галактики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629424" cy="6072206"/>
          </a:xfrm>
        </p:spPr>
        <p:txBody>
          <a:bodyPr>
            <a:normAutofit lnSpcReduction="10000"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Подготовила  ученица 6 б класса</a:t>
            </a:r>
          </a:p>
          <a:p>
            <a:r>
              <a:rPr lang="ru-RU" sz="3600" dirty="0" smtClean="0"/>
              <a:t>31 школы г.Твери </a:t>
            </a:r>
          </a:p>
          <a:p>
            <a:r>
              <a:rPr lang="ru-RU" sz="3600" dirty="0" err="1" smtClean="0"/>
              <a:t>Виолетта</a:t>
            </a:r>
            <a:r>
              <a:rPr lang="ru-RU" sz="3600" dirty="0" smtClean="0"/>
              <a:t> Яркова </a:t>
            </a:r>
            <a:endParaRPr lang="ru-RU" sz="3600" dirty="0" smtClean="0"/>
          </a:p>
          <a:p>
            <a:r>
              <a:rPr lang="ru-RU" sz="3600" dirty="0" smtClean="0"/>
              <a:t>Руководитель: учитель </a:t>
            </a:r>
            <a:r>
              <a:rPr lang="ru-RU" sz="3600" smtClean="0"/>
              <a:t>физики Богданова С.В.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«Фобос грунт» не долетел?</a:t>
            </a:r>
            <a:endParaRPr lang="ru-RU" dirty="0"/>
          </a:p>
        </p:txBody>
      </p:sp>
      <p:pic>
        <p:nvPicPr>
          <p:cNvPr id="4" name="Содержимое 3" descr="спут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2223"/>
            <a:ext cx="7813940" cy="45714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Увеличенный снимок Фобоса</a:t>
            </a:r>
            <a:endParaRPr lang="ru-RU" dirty="0"/>
          </a:p>
        </p:txBody>
      </p:sp>
      <p:pic>
        <p:nvPicPr>
          <p:cNvPr id="4" name="Содержимое 3" descr="Fobos_z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74163"/>
            <a:ext cx="6286524" cy="41805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Деймос</a:t>
            </a:r>
            <a:r>
              <a:rPr lang="ru-RU" dirty="0" smtClean="0"/>
              <a:t>- «Ужас»</a:t>
            </a:r>
            <a:endParaRPr lang="ru-RU" dirty="0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59841"/>
            <a:ext cx="5857916" cy="478924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Деймос</a:t>
            </a:r>
            <a:endParaRPr lang="ru-RU" dirty="0"/>
          </a:p>
        </p:txBody>
      </p:sp>
      <p:pic>
        <p:nvPicPr>
          <p:cNvPr id="6" name="Содержимое 5" descr="дейм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590" y="1600200"/>
            <a:ext cx="3384819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Узнаем ли мы эту тайну?</a:t>
            </a:r>
            <a:endParaRPr lang="ru-RU" dirty="0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76652"/>
            <a:ext cx="5572164" cy="45556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marte_phobos08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143442"/>
            <a:ext cx="4988189" cy="51652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Предсказание Джонатана Свифта</a:t>
            </a:r>
            <a:endParaRPr lang="ru-RU" dirty="0"/>
          </a:p>
        </p:txBody>
      </p:sp>
      <p:pic>
        <p:nvPicPr>
          <p:cNvPr id="4" name="Содержимое 3" descr="Mars-And-Its-Moons-Phobos-And-Deim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41736"/>
            <a:ext cx="6643733" cy="497199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Тайна Фобоса</a:t>
            </a:r>
            <a:endParaRPr lang="ru-RU" dirty="0"/>
          </a:p>
        </p:txBody>
      </p:sp>
      <p:pic>
        <p:nvPicPr>
          <p:cNvPr id="4" name="Содержимое 3" descr="phobos2_hirise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7986"/>
            <a:ext cx="4906416" cy="48007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Упадет ли Фобос?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153761" cy="51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64291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Огромный космический корабль на орбите Марса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Астрофизик доктор Иосиф Самуилович Шкловский рассчитал орбитальное движение Фобоса и пришел к выводу..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shklovskiy_iosi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740037"/>
            <a:ext cx="3273427" cy="43645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Фобос – полый внутри</a:t>
            </a:r>
            <a:endParaRPr lang="ru-RU" dirty="0"/>
          </a:p>
        </p:txBody>
      </p:sp>
      <p:pic>
        <p:nvPicPr>
          <p:cNvPr id="4" name="Содержимое 3" descr="asteroid-sh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08522"/>
            <a:ext cx="6072220" cy="47565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спутник?</a:t>
            </a:r>
            <a:endParaRPr lang="ru-RU" dirty="0"/>
          </a:p>
        </p:txBody>
      </p:sp>
      <p:pic>
        <p:nvPicPr>
          <p:cNvPr id="4" name="Содержимое 3" descr="mars_phob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28" y="2000240"/>
            <a:ext cx="8044723" cy="44291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Монолит</a:t>
            </a:r>
            <a:endParaRPr lang="ru-RU" dirty="0"/>
          </a:p>
        </p:txBody>
      </p:sp>
      <p:pic>
        <p:nvPicPr>
          <p:cNvPr id="4" name="Содержимое 3" descr="Monolit-na-Fob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57" y="1643050"/>
            <a:ext cx="8006973" cy="43577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/>
              <a:t>Зачем отправили спутник к Фобосу?</a:t>
            </a:r>
            <a:endParaRPr lang="ru-RU" sz="3400" dirty="0"/>
          </a:p>
        </p:txBody>
      </p:sp>
      <p:pic>
        <p:nvPicPr>
          <p:cNvPr id="6" name="Содержимое 5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7678"/>
            <a:ext cx="7511919" cy="499884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86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Страх и ужас нашей Галактики</vt:lpstr>
      <vt:lpstr>Предсказание Джонатана Свифта</vt:lpstr>
      <vt:lpstr>Тайна Фобоса</vt:lpstr>
      <vt:lpstr>Упадет ли Фобос?</vt:lpstr>
      <vt:lpstr>Огромный космический корабль на орбите Марса </vt:lpstr>
      <vt:lpstr>Фобос – полый внутри</vt:lpstr>
      <vt:lpstr>Искусственный спутник?</vt:lpstr>
      <vt:lpstr>Монолит</vt:lpstr>
      <vt:lpstr>Зачем отправили спутник к Фобосу?</vt:lpstr>
      <vt:lpstr>Почему «Фобос грунт» не долетел?</vt:lpstr>
      <vt:lpstr>Увеличенный снимок Фобоса</vt:lpstr>
      <vt:lpstr>Деймос- «Ужас»</vt:lpstr>
      <vt:lpstr>Деймос</vt:lpstr>
      <vt:lpstr>Слайд 14</vt:lpstr>
      <vt:lpstr>Слайд 15</vt:lpstr>
      <vt:lpstr>Узнаем ли мы эту тайну?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</dc:title>
  <dc:creator>Альбина</dc:creator>
  <cp:lastModifiedBy>Ильченко Артем</cp:lastModifiedBy>
  <cp:revision>11</cp:revision>
  <dcterms:created xsi:type="dcterms:W3CDTF">2016-04-18T18:48:54Z</dcterms:created>
  <dcterms:modified xsi:type="dcterms:W3CDTF">2017-02-14T13:00:38Z</dcterms:modified>
</cp:coreProperties>
</file>