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89B6-6834-40C6-B8BA-9F47D57CE6C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5E7C-271B-4067-917B-1FF4B3DD4B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cheg\Desktop\&#1082;&#1085;&#1103;&#1079;&#1077;&#1074;&#1086;\den_svyatogo_patrika_-_(xMusic.me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olidays_St._Patrick_s_Day_Celebrating_St._Patrick_s_Day_01534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32adeed99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24068"/>
            <a:ext cx="5040560" cy="660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int-Patrick’s-Day-17-March-2014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47"/>
            <a:ext cx="9144000" cy="632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lgrimyear_saintpatrickm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272808" cy="712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15728_791401_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657600" cy="2996184"/>
          </a:xfrm>
          <a:prstGeom prst="rect">
            <a:avLst/>
          </a:prstGeom>
        </p:spPr>
      </p:pic>
      <p:pic>
        <p:nvPicPr>
          <p:cNvPr id="5" name="Рисунок 4" descr="Patricks-D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502274" cy="3001516"/>
          </a:xfrm>
          <a:prstGeom prst="rect">
            <a:avLst/>
          </a:prstGeom>
        </p:spPr>
      </p:pic>
      <p:pic>
        <p:nvPicPr>
          <p:cNvPr id="6" name="Рисунок 5" descr="f18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525019"/>
            <a:ext cx="5386636" cy="3144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4133051" cy="3096344"/>
          </a:xfrm>
          <a:prstGeom prst="rect">
            <a:avLst/>
          </a:prstGeom>
        </p:spPr>
      </p:pic>
      <p:pic>
        <p:nvPicPr>
          <p:cNvPr id="3" name="Рисунок 2" descr="329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614" y="332656"/>
            <a:ext cx="3659365" cy="2880320"/>
          </a:xfrm>
          <a:prstGeom prst="rect">
            <a:avLst/>
          </a:prstGeom>
        </p:spPr>
      </p:pic>
      <p:pic>
        <p:nvPicPr>
          <p:cNvPr id="4" name="Рисунок 3" descr="1024px-Chicago_River_dyed_green,_focus_on_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73016"/>
            <a:ext cx="6192688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-patricks-festiv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7957" y="3284984"/>
            <a:ext cx="3668299" cy="3384816"/>
          </a:xfrm>
          <a:prstGeom prst="rect">
            <a:avLst/>
          </a:prstGeom>
        </p:spPr>
      </p:pic>
      <p:pic>
        <p:nvPicPr>
          <p:cNvPr id="3" name="Рисунок 2" descr="saintpatrickparad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10466"/>
            <a:ext cx="4464496" cy="2480276"/>
          </a:xfrm>
          <a:prstGeom prst="rect">
            <a:avLst/>
          </a:prstGeom>
        </p:spPr>
      </p:pic>
      <p:pic>
        <p:nvPicPr>
          <p:cNvPr id="4" name="Рисунок 3" descr="dsc_3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60648"/>
            <a:ext cx="4562322" cy="3056756"/>
          </a:xfrm>
          <a:prstGeom prst="rect">
            <a:avLst/>
          </a:prstGeom>
        </p:spPr>
      </p:pic>
      <p:pic>
        <p:nvPicPr>
          <p:cNvPr id="5" name="Рисунок 4" descr="9d54e2baa40722041a1111b0d4299b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715454"/>
            <a:ext cx="3888432" cy="2177522"/>
          </a:xfrm>
          <a:prstGeom prst="rect">
            <a:avLst/>
          </a:prstGeom>
        </p:spPr>
      </p:pic>
      <p:pic>
        <p:nvPicPr>
          <p:cNvPr id="6" name="den_svyatogo_patrika_-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Дьяченко Юля</dc:creator>
  <cp:lastModifiedBy>Дьяченко Юля</cp:lastModifiedBy>
  <cp:revision>138</cp:revision>
  <dcterms:created xsi:type="dcterms:W3CDTF">2017-04-01T12:39:37Z</dcterms:created>
  <dcterms:modified xsi:type="dcterms:W3CDTF">2017-04-02T12:25:46Z</dcterms:modified>
</cp:coreProperties>
</file>