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newpav15413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AEB34-86C5-40CF-AC52-2FD03CE70E38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2B5CA-2279-42F7-A90F-53482F296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BACFCC2-875D-4F60-B83C-ABAC0ACE7650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62688C-4331-4263-97AB-B8742C9634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День Святого Валентина в Великобритании</a:t>
            </a:r>
            <a:endParaRPr lang="ru-RU" dirty="0"/>
          </a:p>
        </p:txBody>
      </p:sp>
      <p:pic>
        <p:nvPicPr>
          <p:cNvPr id="23558" name="Picture 6" descr="Картинки по запросу день святого валентина англ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80928"/>
            <a:ext cx="4956795" cy="3726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34400" cy="7589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>Можно просто отправить СМС, хотя кому-то это может показаться не настолько романтичным. И для этого уже придуман целый код: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1628800"/>
          <a:ext cx="6096000" cy="4584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/>
                <a:gridCol w="3071664"/>
              </a:tblGrid>
              <a:tr h="372581"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</a:t>
                      </a:r>
                      <a:endParaRPr lang="ru-RU" dirty="0"/>
                    </a:p>
                  </a:txBody>
                  <a:tcPr/>
                </a:tc>
              </a:tr>
              <a:tr h="372581">
                <a:tc>
                  <a:txBody>
                    <a:bodyPr/>
                    <a:lstStyle/>
                    <a:p>
                      <a:r>
                        <a:rPr kumimoji="0" lang="en-US" kern="1200" dirty="0" smtClean="0"/>
                        <a:t>WUBMV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kumimoji="0" lang="en-US" kern="1200" dirty="0" smtClean="0"/>
                        <a:t>(Will you be my Valentine?)</a:t>
                      </a:r>
                      <a:endParaRPr lang="ru-RU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/>
                        <a:t>Будь моим Валентином — моей Валентиной!</a:t>
                      </a:r>
                      <a:endParaRPr lang="ru-RU" i="1" dirty="0">
                        <a:latin typeface="+mn-lt"/>
                      </a:endParaRPr>
                    </a:p>
                  </a:txBody>
                  <a:tcPr/>
                </a:tc>
              </a:tr>
              <a:tr h="372581">
                <a:tc>
                  <a:txBody>
                    <a:bodyPr/>
                    <a:lstStyle/>
                    <a:p>
                      <a:r>
                        <a:rPr kumimoji="0" lang="en-US" kern="1200" dirty="0" smtClean="0"/>
                        <a:t>ImRdy4Luv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kumimoji="0" lang="en-US" kern="1200" dirty="0" smtClean="0"/>
                        <a:t>(I'm ready for love)</a:t>
                      </a:r>
                      <a:endParaRPr lang="ru-RU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/>
                        <a:t>Готов (-а) любить</a:t>
                      </a:r>
                      <a:endParaRPr lang="ru-RU" i="1" dirty="0">
                        <a:latin typeface="+mn-lt"/>
                      </a:endParaRPr>
                    </a:p>
                  </a:txBody>
                  <a:tcPr/>
                </a:tc>
              </a:tr>
              <a:tr h="372581">
                <a:tc>
                  <a:txBody>
                    <a:bodyPr/>
                    <a:lstStyle/>
                    <a:p>
                      <a:r>
                        <a:rPr kumimoji="0" lang="en-US" kern="1200" dirty="0" smtClean="0"/>
                        <a:t>:'-)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kumimoji="0" lang="en-US" kern="1200" dirty="0" smtClean="0"/>
                        <a:t>(I'm so happy, I'm crying)</a:t>
                      </a:r>
                      <a:endParaRPr lang="ru-RU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/>
                        <a:t>Плачу от счастья</a:t>
                      </a:r>
                      <a:endParaRPr lang="ru-RU" i="1" dirty="0">
                        <a:latin typeface="+mn-lt"/>
                      </a:endParaRPr>
                    </a:p>
                  </a:txBody>
                  <a:tcPr/>
                </a:tc>
              </a:tr>
              <a:tr h="372581"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ILUVU</a:t>
                      </a:r>
                      <a:br>
                        <a:rPr lang="en-US" dirty="0"/>
                      </a:br>
                      <a:r>
                        <a:rPr lang="en-US" dirty="0"/>
                        <a:t>(I love you)</a:t>
                      </a:r>
                      <a:endParaRPr lang="en-US" i="1" dirty="0">
                        <a:latin typeface="+mn-lt"/>
                      </a:endParaRPr>
                    </a:p>
                  </a:txBody>
                  <a:tcPr marL="171450" marR="171450" marT="47625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Люблю тебя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171450" marR="171450" marT="47625" marB="76200"/>
                </a:tc>
              </a:tr>
              <a:tr h="372581"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LUWAM&lt;3</a:t>
                      </a:r>
                      <a:br>
                        <a:rPr lang="en-US" dirty="0"/>
                      </a:br>
                      <a:r>
                        <a:rPr lang="en-US" dirty="0"/>
                        <a:t>(love you with all my heart)</a:t>
                      </a:r>
                      <a:endParaRPr lang="en-US" i="1" dirty="0">
                        <a:latin typeface="+mn-lt"/>
                      </a:endParaRPr>
                    </a:p>
                  </a:txBody>
                  <a:tcPr marL="171450" marR="171450" marT="47625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Люблю тебя всем сердцем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171450" marR="171450" marT="47625" marB="76200"/>
                </a:tc>
              </a:tr>
              <a:tr h="372581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xoxoxoxo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(hugs and kisses)</a:t>
                      </a:r>
                      <a:endParaRPr lang="en-US" i="1" dirty="0">
                        <a:latin typeface="+mn-lt"/>
                      </a:endParaRPr>
                    </a:p>
                  </a:txBody>
                  <a:tcPr marL="171450" marR="171450" marT="47625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Целую и обнимаю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171450" marR="171450" marT="47625" marB="76200"/>
                </a:tc>
              </a:tr>
            </a:tbl>
          </a:graphicData>
        </a:graphic>
      </p:graphicFrame>
      <p:sp>
        <p:nvSpPr>
          <p:cNvPr id="34818" name="AutoShape 2" descr="Картинки по запросу день святого валентина великобрит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0" name="AutoShape 4" descr="Картинки по запросу день святого валентина великобрит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2" name="AutoShape 6" descr="Картинки по запросу день святого валентина великобрит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4" name="AutoShape 8" descr="Картинки по запросу день святого валентина великобрит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6" name="AutoShape 10" descr="Картинки по запросу день святого валентина великобрит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Картинки по запросу день святого валентина великобрит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762500" cy="181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Картинки по запросу день святого валентина великобрит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403244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8" name="Picture 6" descr="Картинки по запросу день святого валентина великобритания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4752528" cy="310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800" name="Picture 8" descr="Картинки по запросу день святого валентина великобритания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01008"/>
            <a:ext cx="4032448" cy="1344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802" name="Picture 10" descr="Картинки по запросу день святого валентина великобритан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7025" y="4869160"/>
            <a:ext cx="2466975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804" name="Picture 12" descr="Картинки по запросу день святого валентина великобрита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869160"/>
            <a:ext cx="172223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Сколько роз дарят за благодарность? </a:t>
            </a:r>
          </a:p>
          <a:p>
            <a:r>
              <a:rPr lang="ru-RU" dirty="0" smtClean="0"/>
              <a:t>Как в Великобритании называют День Святого Валентина? </a:t>
            </a:r>
          </a:p>
          <a:p>
            <a:r>
              <a:rPr lang="ru-RU" dirty="0" smtClean="0"/>
              <a:t>За что дарят 50 роз?</a:t>
            </a:r>
          </a:p>
          <a:p>
            <a:r>
              <a:rPr lang="ru-RU" dirty="0" smtClean="0"/>
              <a:t>Как переводится сообщение хохохохо?</a:t>
            </a:r>
          </a:p>
          <a:p>
            <a:r>
              <a:rPr lang="ru-RU" dirty="0" smtClean="0"/>
              <a:t>Кого</a:t>
            </a:r>
            <a:r>
              <a:rPr lang="en-US" dirty="0" smtClean="0"/>
              <a:t>/</a:t>
            </a:r>
            <a:r>
              <a:rPr lang="ru-RU" dirty="0" smtClean="0"/>
              <a:t>что считают главным символом в Великобритании?</a:t>
            </a:r>
            <a:endParaRPr lang="ru-RU" dirty="0"/>
          </a:p>
        </p:txBody>
      </p:sp>
      <p:pic>
        <p:nvPicPr>
          <p:cNvPr id="36866" name="Picture 2" descr="Картинки по запросу день святого валентина великобритания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93096"/>
            <a:ext cx="3744416" cy="237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668344" y="134076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12 роз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5649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«День Ви»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278092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Беззаветную любовь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335699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Целую и обнимаю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479715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Купидона</a:t>
            </a:r>
            <a:endParaRPr lang="ru-RU" sz="24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Конец!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060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800" dirty="0" smtClean="0"/>
              <a:t>Спасибо за внимание!</a:t>
            </a:r>
          </a:p>
          <a:p>
            <a:pPr>
              <a:buNone/>
            </a:pPr>
            <a:r>
              <a:rPr lang="ru-RU" sz="4800" dirty="0" smtClean="0"/>
              <a:t>                       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         </a:t>
            </a:r>
            <a:r>
              <a:rPr lang="en-US" sz="4800" dirty="0" smtClean="0"/>
              <a:t>Thank you for attention</a:t>
            </a:r>
            <a:r>
              <a:rPr lang="ru-RU" sz="4800" dirty="0" smtClean="0"/>
              <a:t>!             </a:t>
            </a:r>
            <a:endParaRPr lang="ru-RU" sz="4800" dirty="0"/>
          </a:p>
        </p:txBody>
      </p:sp>
      <p:pic>
        <p:nvPicPr>
          <p:cNvPr id="35842" name="Picture 2" descr="Картинки по запросу день святого валентина великобрит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933056"/>
            <a:ext cx="398647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Праздник 14 февраля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46712" cy="21899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День Святого Валентина отмечают 14-го февраля. Он окутан легендами и тайнами, и это неудивительно, ведь история этого праздника и даже личность самого Святого Валентина всегда были окружены загадками и противоречиями.</a:t>
            </a:r>
            <a:endParaRPr lang="ru-RU" dirty="0"/>
          </a:p>
        </p:txBody>
      </p:sp>
      <p:pic>
        <p:nvPicPr>
          <p:cNvPr id="27650" name="Picture 2" descr="Картинки по запросу день святого валентина анг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4572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Истоки Дня Святого Валентина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482144" cy="4782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Одна из версий возникновения праздника гласит, что он уходит корнями в дни сурового правления Римского Императора Клавдия Второго. В те времена империя была вовлечена в многочисленные кровопролитные войны, особой любви к которым народ не питал. Клавдий Жестокосердый не мог набрать солдат в свои легионы. И он был уверен: причина в том, что мужчины не желают покидать своих возлюбленных и домочадцев. В итоге Клавдий запретил все обручения и браки в Риме.</a:t>
            </a:r>
          </a:p>
          <a:p>
            <a:r>
              <a:rPr lang="ru-RU" dirty="0" smtClean="0"/>
              <a:t>И в этот момент на защиту любви встал христианский священник Валентин. Он начал тайно проводить бракосочетания вопреки запрету императора. Когда Клавдию сообщили о подобном нарушении указа, Валентина схватили и посадили под замок, где он и провел остаток дней до своей кончины 14 февраля 270 года.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Символы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Символы Дня Святого Валентина знакомы всем: красные и розовые сердца, алые розы, плюшевые мишки с цветами и сердечками в пушистых лапах и конечно обнимающиеся и целующиеся парочки. Их печатают на открытках, оберточной бумаге, одежде и даже нижнем белье, отливают из шоколада и украшают ими всё, что только можно.</a:t>
            </a:r>
          </a:p>
          <a:p>
            <a:r>
              <a:rPr lang="ru-RU" dirty="0" smtClean="0"/>
              <a:t>В Великобритании перед Днем Святого Валентина повсюду можно увидеть весьма популярные в эти дни фигурки и изображения Купидона. Обычно его изображают в виде маленького крылатого мальчика с луком и стрелами. Мифы гласят, что его стрелы приносят любовь в те сердца, которые они пронзают.</a:t>
            </a:r>
          </a:p>
          <a:p>
            <a:endParaRPr lang="ru-RU" dirty="0"/>
          </a:p>
        </p:txBody>
      </p:sp>
      <p:pic>
        <p:nvPicPr>
          <p:cNvPr id="28674" name="Picture 2" descr="Купидон - бог любви и символ Дня влюбленн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197825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16667  C 0 0.24133  0.069 0.33333  0.125 0.33333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Общественная жизнь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14-е февраля не является официальным государственным праздником в Великобритании.</a:t>
            </a:r>
          </a:p>
          <a:p>
            <a:r>
              <a:rPr lang="ru-RU" dirty="0" smtClean="0"/>
              <a:t>А вот персоналу ресторанов и отелей приходится особенно много трудиться в праздничный вечер и ближайшие к нему выходные дни. Если вы планируете прибыть на берега Туманного Альбиона в этот день, номер в отеле или столик в ресторане рекомендуем заказать заранее.</a:t>
            </a:r>
          </a:p>
          <a:p>
            <a:r>
              <a:rPr lang="ru-RU" dirty="0" smtClean="0"/>
              <a:t>И даже влюбленным приходится тут нелегко: зарезервировать день бракосочетания в ратуше или церкви на 14-е февраля можно лишь за год до этого, или и того раньше.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Поверья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Некоторые из поверий дошли до наших дней, сохранившись, как и многие древности, в языке. Например, в средние века юноши и девушки тянули из чаши листочки бумаги с предсказанием имен своих будущих «Валентинов» и «Валентин», а потом неделю носили их прикрепленными к рукаву. В современном английском есть выражение «То wear your heart on your sleeve" (букв. «носить сердце на рукаве»). Если так говорят о вас, это значит, что другим людям очень легко угадать ваши чувства.</a:t>
            </a:r>
          </a:p>
          <a:p>
            <a:r>
              <a:rPr lang="ru-RU" sz="2900" dirty="0" smtClean="0"/>
              <a:t>Другое поверье связано с гаданием на суженого. Некоторые считали, что первая птица, которую незамужняя женщина увидит в день Святого Валентина, укажет ей на род занятий ее будущего супруга. Летящая высоко в небе малиновка пророчила моряка, воробей — что её счастье составит бедный человек; щегол сулил миллионера.</a:t>
            </a:r>
          </a:p>
          <a:p>
            <a:r>
              <a:rPr lang="ru-RU" sz="2900" dirty="0" smtClean="0"/>
              <a:t>Юным девам стоит этим утром встать пораньше: согласно поверью, первый мужчина, которого они увидят проходящим мимо дома — их суженый.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92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Великобритания — страна традиций!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dirty="0" smtClean="0"/>
              <a:t>Конечно, открытки, цветы и шоколад являются обязательными атрибутами празднования «Дня-Ви».Однако британцы изобрели свою собственную уникальную традицию: в этот день все влюбленные слагают возвышенные стихи, песни и сонеты в качестве своего подношения святому покровителю любви — Валентину.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Петь песни — это всегда весело, а уж в «День-Ви» тем более. И поэтому англичане, а особенно дети, поют на улицах 14 февраля свои любимые романтические песни и баллады, а в качестве вознаграждения получают конфеты, игрушки и трюфеля.</a:t>
            </a:r>
            <a:endParaRPr lang="ru-RU" sz="2000" dirty="0"/>
          </a:p>
        </p:txBody>
      </p:sp>
      <p:pic>
        <p:nvPicPr>
          <p:cNvPr id="30722" name="Picture 2" descr="Картинки по запросу день святого валентина великобрит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27038"/>
            <a:ext cx="2485653" cy="1654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Стихи в День Святого Валентина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556792"/>
            <a:ext cx="338437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One, two,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I love you.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One,</a:t>
            </a:r>
            <a:r>
              <a:rPr lang="ru-RU" sz="1600" b="1" dirty="0" smtClean="0"/>
              <a:t> </a:t>
            </a:r>
            <a:r>
              <a:rPr lang="en-US" sz="1600" b="1" dirty="0" smtClean="0"/>
              <a:t>two,</a:t>
            </a:r>
            <a:r>
              <a:rPr lang="ru-RU" sz="1600" b="1" dirty="0" smtClean="0"/>
              <a:t> </a:t>
            </a:r>
            <a:r>
              <a:rPr lang="en-US" sz="1600" b="1" dirty="0" smtClean="0"/>
              <a:t>three,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You love me.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556792"/>
            <a:ext cx="324036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Один, два,</a:t>
            </a:r>
            <a:br>
              <a:rPr lang="ru-RU" sz="1600" dirty="0" smtClean="0"/>
            </a:br>
            <a:r>
              <a:rPr lang="ru-RU" sz="1600" dirty="0" smtClean="0"/>
              <a:t>Я люблю тебя.</a:t>
            </a:r>
            <a:br>
              <a:rPr lang="ru-RU" sz="1600" dirty="0" smtClean="0"/>
            </a:br>
            <a:r>
              <a:rPr lang="ru-RU" sz="1600" dirty="0" smtClean="0"/>
              <a:t>Один, два, три,</a:t>
            </a:r>
            <a:br>
              <a:rPr lang="ru-RU" sz="1600" dirty="0" smtClean="0"/>
            </a:br>
            <a:r>
              <a:rPr lang="ru-RU" sz="1600" dirty="0" smtClean="0"/>
              <a:t>Ты любишь меня.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708920"/>
            <a:ext cx="396044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You’re a special friend of mine,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Please be my Valentine.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2708920"/>
            <a:ext cx="439248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Ты мой особенный друг,</a:t>
            </a:r>
            <a:br>
              <a:rPr lang="ru-RU" sz="1600" dirty="0" smtClean="0"/>
            </a:br>
            <a:r>
              <a:rPr lang="ru-RU" sz="1600" dirty="0" smtClean="0"/>
              <a:t>Пожалуйста, будь моим Валентином.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356992"/>
            <a:ext cx="432048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I give this heart to you,</a:t>
            </a:r>
            <a:br>
              <a:rPr lang="en-US" sz="1600" b="1" dirty="0" smtClean="0"/>
            </a:br>
            <a:r>
              <a:rPr lang="en-US" sz="1600" b="1" dirty="0" smtClean="0"/>
              <a:t>And want to tell you —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I love you!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3356992"/>
            <a:ext cx="432048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Я даю тебе это сердечко,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И хочу сказать —</a:t>
            </a:r>
            <a:br>
              <a:rPr lang="ru-RU" sz="1600" dirty="0" smtClean="0"/>
            </a:br>
            <a:r>
              <a:rPr lang="ru-RU" sz="1600" dirty="0" smtClean="0"/>
              <a:t>Я тебя люблю!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293096"/>
            <a:ext cx="446449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There’s a special place within</a:t>
            </a:r>
            <a:r>
              <a:rPr lang="ru-RU" sz="1600" b="1" dirty="0" smtClean="0"/>
              <a:t> </a:t>
            </a:r>
            <a:r>
              <a:rPr lang="en-US" sz="1600" b="1" dirty="0" smtClean="0"/>
              <a:t>my heart</a:t>
            </a:r>
            <a:br>
              <a:rPr lang="en-US" sz="1600" b="1" dirty="0" smtClean="0"/>
            </a:br>
            <a:r>
              <a:rPr lang="en-US" sz="1600" b="1" dirty="0" smtClean="0"/>
              <a:t>That only you can fill.</a:t>
            </a:r>
            <a:br>
              <a:rPr lang="en-US" sz="1600" b="1" dirty="0" smtClean="0"/>
            </a:br>
            <a:r>
              <a:rPr lang="en-US" sz="1600" b="1" dirty="0" smtClean="0"/>
              <a:t>For you had my love right from the start</a:t>
            </a:r>
            <a:br>
              <a:rPr lang="en-US" sz="1600" b="1" dirty="0" smtClean="0"/>
            </a:br>
            <a:r>
              <a:rPr lang="en-US" sz="1600" b="1" dirty="0" smtClean="0"/>
              <a:t>And I know you always will.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4293096"/>
            <a:ext cx="432048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Есть особое место в моем сердце, </a:t>
            </a:r>
            <a:endParaRPr lang="ru-RU" sz="1600" dirty="0" smtClean="0"/>
          </a:p>
          <a:p>
            <a:r>
              <a:rPr lang="ru-RU" sz="1600" dirty="0" smtClean="0"/>
              <a:t>Т</a:t>
            </a:r>
            <a:r>
              <a:rPr lang="ru-RU" sz="1600" dirty="0" smtClean="0"/>
              <a:t>олько </a:t>
            </a:r>
            <a:r>
              <a:rPr lang="ru-RU" sz="1600" dirty="0" smtClean="0"/>
              <a:t>вы можете </a:t>
            </a:r>
            <a:r>
              <a:rPr lang="ru-RU" sz="1600" dirty="0" smtClean="0"/>
              <a:t>заполнить его. </a:t>
            </a:r>
            <a:endParaRPr lang="ru-RU" sz="1600" dirty="0" smtClean="0"/>
          </a:p>
          <a:p>
            <a:r>
              <a:rPr lang="ru-RU" sz="1600" dirty="0" smtClean="0"/>
              <a:t>В</a:t>
            </a:r>
            <a:r>
              <a:rPr lang="ru-RU" sz="1600" dirty="0" smtClean="0"/>
              <a:t>ы </a:t>
            </a:r>
            <a:r>
              <a:rPr lang="ru-RU" sz="1600" dirty="0" smtClean="0"/>
              <a:t>моя любовь прямо с самого </a:t>
            </a:r>
            <a:r>
              <a:rPr lang="ru-RU" sz="1600" dirty="0" smtClean="0"/>
              <a:t>начала.</a:t>
            </a:r>
          </a:p>
          <a:p>
            <a:r>
              <a:rPr lang="ru-RU" sz="1600" dirty="0" smtClean="0"/>
              <a:t>Я</a:t>
            </a:r>
            <a:r>
              <a:rPr lang="ru-RU" sz="1600" dirty="0" smtClean="0"/>
              <a:t> </a:t>
            </a:r>
            <a:r>
              <a:rPr lang="ru-RU" sz="1600" dirty="0" smtClean="0"/>
              <a:t>знаю, что </a:t>
            </a:r>
            <a:r>
              <a:rPr lang="ru-RU" sz="1600" dirty="0" smtClean="0"/>
              <a:t>м</a:t>
            </a:r>
            <a:r>
              <a:rPr lang="ru-RU" sz="1600" dirty="0" smtClean="0"/>
              <a:t>ы </a:t>
            </a:r>
            <a:r>
              <a:rPr lang="ru-RU" sz="1600" dirty="0" smtClean="0"/>
              <a:t>всегда будем вместе.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Количество роз в букете имеет особое значение:</a:t>
            </a:r>
          </a:p>
          <a:p>
            <a:r>
              <a:rPr lang="ru-RU" dirty="0" smtClean="0"/>
              <a:t>1 роза означает любовь</a:t>
            </a:r>
          </a:p>
          <a:p>
            <a:r>
              <a:rPr lang="ru-RU" dirty="0" smtClean="0"/>
              <a:t>12 роз — благодарность</a:t>
            </a:r>
          </a:p>
          <a:p>
            <a:r>
              <a:rPr lang="ru-RU" dirty="0" smtClean="0"/>
              <a:t>25 роз — поздравление</a:t>
            </a:r>
          </a:p>
          <a:p>
            <a:r>
              <a:rPr lang="ru-RU" dirty="0" smtClean="0"/>
              <a:t>50 роз — беззаветную любовь</a:t>
            </a:r>
          </a:p>
          <a:p>
            <a:r>
              <a:rPr lang="ru-RU" dirty="0" smtClean="0"/>
              <a:t>В наши дни алые розы символизируют страстную любовь, розовые — дружбу, белые — чистоту, а красные и белые в одном букете — союз двух сердец.</a:t>
            </a:r>
            <a:endParaRPr lang="ru-RU" dirty="0"/>
          </a:p>
        </p:txBody>
      </p:sp>
      <p:pic>
        <p:nvPicPr>
          <p:cNvPr id="29698" name="Picture 2" descr="Картинки по запросу день святого валентина роз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9600" y="1988840"/>
            <a:ext cx="358439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237</TotalTime>
  <Words>541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День Святого Валентина в Великобритании</vt:lpstr>
      <vt:lpstr>Праздник 14 февраля</vt:lpstr>
      <vt:lpstr>Истоки Дня Святого Валентина</vt:lpstr>
      <vt:lpstr>Символы</vt:lpstr>
      <vt:lpstr>Общественная жизнь</vt:lpstr>
      <vt:lpstr>Поверья </vt:lpstr>
      <vt:lpstr>         Великобритания — страна традиций!</vt:lpstr>
      <vt:lpstr>Стихи в День Святого Валентина</vt:lpstr>
      <vt:lpstr>Розы</vt:lpstr>
      <vt:lpstr>Можно просто отправить СМС, хотя кому-то это может показаться не настолько романтичным. И для этого уже придуман целый код: </vt:lpstr>
      <vt:lpstr>Фото</vt:lpstr>
      <vt:lpstr>Вопросы</vt:lpstr>
      <vt:lpstr>Конец!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Святого Валентина в Великобритании</dc:title>
  <dc:creator>12newpav15413</dc:creator>
  <cp:lastModifiedBy>12newpav15413</cp:lastModifiedBy>
  <cp:revision>26</cp:revision>
  <dcterms:created xsi:type="dcterms:W3CDTF">2017-03-24T08:31:45Z</dcterms:created>
  <dcterms:modified xsi:type="dcterms:W3CDTF">2017-04-04T08:14:50Z</dcterms:modified>
</cp:coreProperties>
</file>