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nyamashka.ru/publ/prazdniki/o_prazdnikakh/den_svjatogo_patrika/4-1-0-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ng.od.ua/progulka-po-vestminsteru-trafalgarskaya-ploshhad/" TargetMode="External"/><Relationship Id="rId2" Type="http://schemas.openxmlformats.org/officeDocument/2006/relationships/hyperlink" Target="http://www.studing.od.ua/progulka-po-vestminsteru-konnaya-oxrana-dvorec-uajtxoll-i-banketing-xa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8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28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День святого Патрика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entanil\Desktop\англ яз\patrik2_jpg_1362336173.jpg$i$min$690$395$$$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8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86104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17 марта</a:t>
            </a:r>
            <a:r>
              <a:rPr lang="ru-RU" sz="2400" dirty="0" smtClean="0"/>
              <a:t> — это день памяти покровителя Ирландии, святого Патрика. Святой Патрик, по преданию, принес христианство на языческий остров и изгнал всех змей. В честь святого Патрика устраивается парад с песнями и плясками, ирландское пиво льется рекой. 17 марта — праздник не только ирландского святого, но и ирландской души.</a:t>
            </a:r>
          </a:p>
          <a:p>
            <a:endParaRPr lang="ru-RU" sz="2400" dirty="0"/>
          </a:p>
          <a:p>
            <a:r>
              <a:rPr lang="ru-RU" sz="2400" dirty="0" smtClean="0"/>
              <a:t>Этот праздник перерос национальные границы и стал своего рода международным днем Ирландии. В разных городах мира — в Нью-Йорке, Лондоне празднуют день святого Патрика. Яркие шествия, парады и гулянья людей, одетых в зеленое  заметны всюду, где проживают ирландцы. В петлицу в этот день вдевают клевер, символ Ирландии и удачи.</a:t>
            </a:r>
          </a:p>
        </p:txBody>
      </p:sp>
      <p:pic>
        <p:nvPicPr>
          <p:cNvPr id="3074" name="Picture 2" descr="C:\Users\fentanil\Desktop\англ яз\й1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268760"/>
          </a:xfr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У дня святого Патрика есть эмблема.</a:t>
            </a:r>
            <a:endParaRPr lang="ru-RU" dirty="0"/>
          </a:p>
        </p:txBody>
      </p:sp>
      <p:pic>
        <p:nvPicPr>
          <p:cNvPr id="6" name="Содержимое 5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324528" cy="55892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7001">
              <a:srgbClr val="E6E6E6"/>
            </a:gs>
            <a:gs pos="32001">
              <a:srgbClr val="7D8496"/>
            </a:gs>
            <a:gs pos="93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940152" cy="10801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3"/>
            <a:ext cx="61206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 </a:t>
            </a:r>
            <a:r>
              <a:rPr lang="ru-RU" sz="2400" dirty="0" smtClean="0">
                <a:solidFill>
                  <a:srgbClr val="7030A0"/>
                </a:solidFill>
                <a:hlinkClick r:id="rId2"/>
              </a:rPr>
              <a:t>дня святого Патрика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 есть множество символов. </a:t>
            </a:r>
            <a:r>
              <a:rPr lang="ru-RU" sz="2400" dirty="0" smtClean="0"/>
              <a:t>Что интересно, сам святой Патрик таковым не является - он слишком серьёзный, для такого весёлого и жизнерадостного праздника. Так вот, символы этого дня по совместительству ещё и символы Ирландии - трилистник и зелёный цвет, который олицетворяет жизнь, победу весны над зимой, ведь скоро появятся первые зелёные листочки. К символам дня святого Патрика так же относятся и мифические персонажи - </a:t>
            </a:r>
            <a:r>
              <a:rPr lang="ru-RU" sz="2400" dirty="0" err="1" smtClean="0"/>
              <a:t>лепреконы</a:t>
            </a:r>
            <a:r>
              <a:rPr lang="ru-RU" sz="2400" dirty="0" smtClean="0"/>
              <a:t>, а особенно их зелёные шляпы, арфа, с герба Ирландии, и </a:t>
            </a:r>
            <a:r>
              <a:rPr lang="ru-RU" sz="2400" dirty="0" err="1" smtClean="0"/>
              <a:t>шилейла</a:t>
            </a:r>
            <a:r>
              <a:rPr lang="ru-RU" sz="2400" dirty="0" smtClean="0"/>
              <a:t>, ну и, конечно же, виски.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9" name="Picture 3" descr="C:\Users\fentanil\Desktop\англ яз\can-stock-photo_csp4259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431157" cy="2247470"/>
          </a:xfrm>
          <a:prstGeom prst="rect">
            <a:avLst/>
          </a:prstGeom>
          <a:noFill/>
        </p:spPr>
      </p:pic>
      <p:pic>
        <p:nvPicPr>
          <p:cNvPr id="4100" name="Picture 4" descr="C:\Users\fentanil\Desktop\англ яз\leprechaun-and-saint-patrick-s-day-symbols-isolated-on-white-400-1716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08720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День назван в честь святого Патрика.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24744"/>
            <a:ext cx="6840760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Святой Патрик  — один из наиболее известных и почитаемых христианских святых, покровитель Ирландии. Ему посвящены более 2.000 соборов и церквей по всему миру, наиболее известный из которых — собор Святого Патрика в Дублине, построенный в 1192 году.</a:t>
            </a:r>
            <a:endParaRPr lang="ru-RU" dirty="0"/>
          </a:p>
        </p:txBody>
      </p:sp>
      <p:pic>
        <p:nvPicPr>
          <p:cNvPr id="5123" name="Picture 3" descr="C:\Users\fentanil\Desktop\англ яз\1395047944_72175868_130037254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908720"/>
            <a:ext cx="1868279" cy="3468241"/>
          </a:xfrm>
          <a:prstGeom prst="rect">
            <a:avLst/>
          </a:prstGeom>
          <a:noFill/>
        </p:spPr>
      </p:pic>
      <p:pic>
        <p:nvPicPr>
          <p:cNvPr id="5125" name="Picture 5" descr="C:\Users\fentanil\Desktop\англ яз\St.-Patricks-Cathedral-Dub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1"/>
            <a:ext cx="3929190" cy="2602409"/>
          </a:xfrm>
          <a:prstGeom prst="rect">
            <a:avLst/>
          </a:prstGeom>
          <a:noFill/>
        </p:spPr>
      </p:pic>
      <p:pic>
        <p:nvPicPr>
          <p:cNvPr id="5126" name="Picture 6" descr="C:\Users\fentanil\Desktop\англ яз\592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452263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7001">
              <a:srgbClr val="E6E6E6"/>
            </a:gs>
            <a:gs pos="32001">
              <a:srgbClr val="7D8496"/>
            </a:gs>
            <a:gs pos="93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Св. Патрика в Лондоне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3"/>
            <a:ext cx="8280920" cy="2592287"/>
          </a:xfrm>
        </p:spPr>
        <p:txBody>
          <a:bodyPr>
            <a:normAutofit fontScale="62500" lnSpcReduction="20000"/>
          </a:bodyPr>
          <a:lstStyle/>
          <a:p>
            <a:pPr marL="0" indent="269875">
              <a:buNone/>
            </a:pPr>
            <a:r>
              <a:rPr lang="ru-RU" dirty="0" smtClean="0"/>
              <a:t>День Святого Патрика наступает в четверг 17 марта, но по традиции, Лондон отмечает его в ближайшее к этой дате воскресенье.</a:t>
            </a:r>
          </a:p>
          <a:p>
            <a:pPr marL="0" indent="269875">
              <a:buNone/>
            </a:pPr>
            <a:r>
              <a:rPr lang="ru-RU" dirty="0" smtClean="0"/>
              <a:t>Парад начнется в полдень. Но уже к 10 часам утра здесь полно народа, который развлекают участники парада, оркестры и танцоры. Одетые во все зеленое, включая цилиндры, люди двигаются вниз по Пикадилли, к </a:t>
            </a:r>
            <a:r>
              <a:rPr lang="ru-RU" sz="3100" dirty="0" smtClean="0">
                <a:hlinkClick r:id="rId2"/>
              </a:rPr>
              <a:t>Уайтхоллу</a:t>
            </a:r>
            <a:r>
              <a:rPr lang="ru-RU" sz="3100" dirty="0" smtClean="0"/>
              <a:t>, на </a:t>
            </a:r>
            <a:r>
              <a:rPr lang="ru-RU" sz="3100" dirty="0" smtClean="0">
                <a:hlinkClick r:id="rId3"/>
              </a:rPr>
              <a:t>Трафальгарскую площадь</a:t>
            </a:r>
            <a:r>
              <a:rPr lang="ru-RU" sz="3100" dirty="0" smtClean="0"/>
              <a:t>. Здесь проходит фестиваль, в котором участвуют ирландские певцы и музыканты, самодеятельные </a:t>
            </a:r>
            <a:r>
              <a:rPr lang="ru-RU" dirty="0" smtClean="0"/>
              <a:t>труппы, спортивные и танцевальные коллективы.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fentanil\Desktop\англ яз\montreal_st_patricks_day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4032448" cy="3240360"/>
          </a:xfrm>
          <a:prstGeom prst="rect">
            <a:avLst/>
          </a:prstGeom>
          <a:noFill/>
        </p:spPr>
      </p:pic>
      <p:pic>
        <p:nvPicPr>
          <p:cNvPr id="6150" name="Picture 6" descr="C:\Users\fentanil\Desktop\англ яз\daypatri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96952"/>
            <a:ext cx="46085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FF99">
                <a:alpha val="71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3"/>
            <a:ext cx="8280920" cy="2376264"/>
          </a:xfrm>
        </p:spPr>
        <p:txBody>
          <a:bodyPr>
            <a:normAutofit fontScale="85000" lnSpcReduction="20000"/>
          </a:bodyPr>
          <a:lstStyle/>
          <a:p>
            <a:pPr marL="0" indent="269875">
              <a:buNone/>
            </a:pPr>
            <a:r>
              <a:rPr lang="ru-RU" dirty="0" smtClean="0"/>
              <a:t>Публику угощают национальными блюдами: тушеной говядиной, приготовленной на живом огне, бараниной, картофельным пастушьим пирогом, ирландской грудинкой из солонины и масляными булочками. </a:t>
            </a:r>
          </a:p>
          <a:p>
            <a:pPr marL="0" indent="269875">
              <a:buNone/>
            </a:pPr>
            <a:r>
              <a:rPr lang="ru-RU" dirty="0" smtClean="0"/>
              <a:t>Парад продолжается до 6 часов вечера.</a:t>
            </a:r>
            <a:endParaRPr lang="ru-RU" dirty="0"/>
          </a:p>
        </p:txBody>
      </p:sp>
      <p:pic>
        <p:nvPicPr>
          <p:cNvPr id="5" name="Picture 3" descr="C:\Users\fentanil\Desktop\англ яз\St-Paddys-Tokyo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5832648" cy="3240360"/>
          </a:xfrm>
          <a:prstGeom prst="rect">
            <a:avLst/>
          </a:prstGeom>
          <a:noFill/>
        </p:spPr>
      </p:pic>
      <p:pic>
        <p:nvPicPr>
          <p:cNvPr id="7171" name="Picture 3" descr="C:\Users\fentanil\Desktop\англ яз\5ef259191234340a4f3e68b701a6d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84380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457200" y="685799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Users\fentanil\Desktop\англ яз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17032"/>
            <a:ext cx="2028056" cy="2725200"/>
          </a:xfrm>
          <a:prstGeom prst="rect">
            <a:avLst/>
          </a:prstGeom>
          <a:noFill/>
        </p:spPr>
      </p:pic>
      <p:pic>
        <p:nvPicPr>
          <p:cNvPr id="8195" name="Picture 3" descr="C:\Users\fentanil\Desktop\англ яз\irish-shamrock-hNVLDT-clipar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39"/>
            <a:ext cx="2195736" cy="201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118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святого Патрика .</vt:lpstr>
      <vt:lpstr>Слайд 2</vt:lpstr>
      <vt:lpstr>У дня святого Патрика есть эмблема.</vt:lpstr>
      <vt:lpstr>Слайд 4</vt:lpstr>
      <vt:lpstr>День назван в честь святого Патрика. </vt:lpstr>
      <vt:lpstr>День Св. Патрика в Лондоне </vt:lpstr>
      <vt:lpstr>Слайд 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святого Патрика .</dc:title>
  <dc:creator>компьютер</dc:creator>
  <cp:lastModifiedBy>Кушнаренко</cp:lastModifiedBy>
  <cp:revision>12</cp:revision>
  <dcterms:created xsi:type="dcterms:W3CDTF">2017-03-31T10:46:52Z</dcterms:created>
  <dcterms:modified xsi:type="dcterms:W3CDTF">2017-04-01T17:34:38Z</dcterms:modified>
</cp:coreProperties>
</file>