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052736" y="1556792"/>
            <a:ext cx="11196736" cy="1981200"/>
          </a:xfrm>
        </p:spPr>
        <p:txBody>
          <a:bodyPr>
            <a:normAutofit/>
          </a:bodyPr>
          <a:lstStyle/>
          <a:p>
            <a:r>
              <a:rPr lang="en-US" sz="7200" dirty="0" smtClean="0"/>
              <a:t>My  hobby</a:t>
            </a:r>
            <a:endParaRPr lang="ru-RU" sz="7200" dirty="0"/>
          </a:p>
        </p:txBody>
      </p:sp>
      <p:pic>
        <p:nvPicPr>
          <p:cNvPr id="4" name="Рисунок 3" descr="Картинки по запросу рисовани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05064"/>
            <a:ext cx="3888432" cy="2292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 descr="http://www.yangl.ru/wp-content/uploads/2010/07/%D1%82%D0%B5%D0%BC%D1%8B-%D0%B4%D0%BB%D1%8F-%D1%80%D0%B8%D1%81%D0%BE%D0%B2%D0%B0%D0%BD%D0%B8%D1%8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8938" y="332656"/>
            <a:ext cx="3208296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MY HOBBY</a:t>
            </a:r>
            <a:endParaRPr lang="ru-RU" dirty="0" smtClean="0"/>
          </a:p>
          <a:p>
            <a:r>
              <a:rPr lang="en-US" sz="2400" dirty="0" smtClean="0"/>
              <a:t>My hobby is drawing. I started to draw, when I was 2 years old. My first exhibition of drawings was held in a kindergarten. I learned to draw in an art school. Now I'm at the Ultramarine studio. My teacher is Anastasia </a:t>
            </a:r>
            <a:r>
              <a:rPr lang="en-US" sz="2400" dirty="0" err="1" smtClean="0"/>
              <a:t>Nikolaevna</a:t>
            </a:r>
            <a:r>
              <a:rPr lang="en-US" sz="2400" dirty="0" smtClean="0"/>
              <a:t> </a:t>
            </a:r>
            <a:r>
              <a:rPr lang="en-US" sz="2400" dirty="0" err="1" smtClean="0"/>
              <a:t>Djogan</a:t>
            </a:r>
            <a:r>
              <a:rPr lang="en-US" sz="2400" dirty="0" smtClean="0"/>
              <a:t>. I like to paint pastels landscapes and still </a:t>
            </a:r>
            <a:r>
              <a:rPr lang="en-US" sz="2400" dirty="0" err="1" smtClean="0"/>
              <a:t>lifes</a:t>
            </a:r>
            <a:r>
              <a:rPr lang="en-US" sz="2400" dirty="0" smtClean="0"/>
              <a:t>. But I do not have time for my hobby, because I do homework all the time. 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</a:t>
            </a:r>
            <a:endParaRPr lang="ru-RU" dirty="0"/>
          </a:p>
        </p:txBody>
      </p:sp>
      <p:pic>
        <p:nvPicPr>
          <p:cNvPr id="7" name="Picture 2" descr="http://4.bp.blogspot.com/-D0Bkuuq52QE/VpP8krfUN-I/AAAAAAAAC7s/K_m29nVvR-Y/s1600/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3437394" cy="2427659"/>
          </a:xfrm>
          <a:prstGeom prst="rect">
            <a:avLst/>
          </a:prstGeom>
          <a:noFill/>
        </p:spPr>
      </p:pic>
      <p:pic>
        <p:nvPicPr>
          <p:cNvPr id="1028" name="Picture 4" descr="https://xn-----flcibbcsbbblyjmi2atv0gxcuek0d.xn--p1ai/forum/attachment/73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476672"/>
            <a:ext cx="3652472" cy="2739354"/>
          </a:xfrm>
          <a:prstGeom prst="rect">
            <a:avLst/>
          </a:prstGeom>
          <a:noFill/>
        </p:spPr>
      </p:pic>
      <p:pic>
        <p:nvPicPr>
          <p:cNvPr id="1029" name="Picture 5" descr="C:\Users\Михаил\Desktop\Зверушки\clip_image0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2996952"/>
            <a:ext cx="5872163" cy="3670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</TotalTime>
  <Words>84</Words>
  <Application>Microsoft Office PowerPoint</Application>
  <PresentationFormat>Экран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Апекс</vt:lpstr>
      <vt:lpstr>My  hobby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 hobby</dc:title>
  <dc:creator>Менеджер</dc:creator>
  <cp:lastModifiedBy>Михаил</cp:lastModifiedBy>
  <cp:revision>4</cp:revision>
  <dcterms:created xsi:type="dcterms:W3CDTF">2017-03-20T14:45:13Z</dcterms:created>
  <dcterms:modified xsi:type="dcterms:W3CDTF">2017-03-20T15:15:17Z</dcterms:modified>
</cp:coreProperties>
</file>