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656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B98C140-92CE-4B0E-B192-B98D9E8BB3BD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3713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EA9F008-8565-41CD-85C8-385BBE8F28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5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B95B4F-9360-4DD7-B06F-691C0DAD18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5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22956C-FCEF-4215-AA17-15DA8A5AAB6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6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BC1816-EE31-4286-B25B-EAC6EC3043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7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298F96-E7A5-4DA2-ABA1-75FECF8126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7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96BF70-1B50-463C-84CD-69F1767C905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6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BC491-C5A1-4BE7-A24F-C8B7EAB331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7E1329-B9B0-45BF-9329-A97E49C249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1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B74054-032D-4F6E-A000-3A949AE87C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4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D32FB7-A122-48C6-8165-2ECC5D80E8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0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AEDE99-2638-460C-BDBE-96B296473C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5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086100-D759-46F9-B50F-6B370FAC244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5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76FBD4-23AB-4D68-98B8-C0C8F25BAE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2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204E56-CC87-448B-973F-E6DDD2513E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8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4A831-1A3C-4F57-937A-BA632F95CB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3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1392E4-8870-4801-AAF4-D2059672DF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6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C13B6D-FCAC-4E07-97B6-EC99967785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5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B481EF-8903-452F-B987-ED1B5A5B28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2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1B99C7-A308-4D45-AB45-65262AD396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1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96B8B6-5AAF-4372-AE5A-6798E0D238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0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C020A7-6E47-4504-A2AB-4D6CC75AB8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98F5EA-965E-4521-8BA8-E7C1AF7778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2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9F2D37-67C8-442D-8ABC-BB13C7F231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0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5D32E1D-F5EB-45CC-860B-42C8E86782B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2713"/>
              </a:spcAft>
              <a:buSzPct val="45000"/>
              <a:buFont typeface="StarSymbol"/>
              <a:buNone/>
              <a:defRPr lang="ru-RU" sz="61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713"/>
              </a:spcAft>
              <a:buSzPct val="45000"/>
              <a:buFont typeface="StarSymbol"/>
              <a:buChar char="●"/>
              <a:defRPr lang="ru-RU" sz="61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2171"/>
              </a:spcAft>
              <a:buSzPct val="45000"/>
              <a:buFont typeface="StarSymbol"/>
              <a:buChar char="●"/>
              <a:defRPr lang="ru-RU" sz="5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624"/>
              </a:spcAft>
              <a:buSzPct val="75000"/>
              <a:buFont typeface="StarSymbol"/>
              <a:buChar char="–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1080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536"/>
              </a:spcAft>
              <a:buSzPct val="75000"/>
              <a:buFont typeface="StarSymbol"/>
              <a:buChar char="–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9C535F8-735C-4104-81B3-BA6B6628046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846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2713"/>
        </a:spcAft>
        <a:tabLst/>
        <a:defRPr lang="ru-RU" sz="616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288000"/>
            <a:ext cx="9072000" cy="540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My hobby is...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8880" y="239760"/>
            <a:ext cx="4096440" cy="3072239"/>
          </a:xfrm>
        </p:spPr>
      </p:pic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1000" y="4031999"/>
            <a:ext cx="4192200" cy="3144239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84328" y="755501"/>
            <a:ext cx="4426920" cy="57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2713"/>
              </a:spcAft>
              <a:buSzPct val="45000"/>
              <a:buFont typeface="StarSymbol"/>
              <a:buNone/>
              <a:defRPr lang="ru-RU" sz="61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713"/>
              </a:spcAft>
              <a:buSzPct val="45000"/>
              <a:buFont typeface="StarSymbol"/>
              <a:buChar char="●"/>
              <a:defRPr lang="ru-RU" sz="61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2171"/>
              </a:spcAft>
              <a:buSzPct val="45000"/>
              <a:buFont typeface="StarSymbol"/>
              <a:buChar char="●"/>
              <a:defRPr lang="ru-RU" sz="5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624"/>
              </a:spcAft>
              <a:buSzPct val="75000"/>
              <a:buFont typeface="StarSymbol"/>
              <a:buChar char="–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1080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536"/>
              </a:spcAft>
              <a:buSzPct val="75000"/>
              <a:buFont typeface="StarSymbol"/>
              <a:buChar char="–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108000" lvl="0" indent="0">
              <a:buNone/>
            </a:pPr>
            <a:r>
              <a:rPr lang="ru-RU" sz="4300" dirty="0" err="1"/>
              <a:t>My</a:t>
            </a:r>
            <a:r>
              <a:rPr lang="ru-RU" sz="4300" dirty="0"/>
              <a:t> </a:t>
            </a:r>
            <a:r>
              <a:rPr lang="ru-RU" sz="4300" dirty="0" err="1"/>
              <a:t>hobby</a:t>
            </a:r>
            <a:r>
              <a:rPr lang="ru-RU" sz="4300" dirty="0"/>
              <a:t> </a:t>
            </a:r>
            <a:r>
              <a:rPr lang="ru-RU" sz="4300" dirty="0" err="1"/>
              <a:t>is</a:t>
            </a:r>
            <a:r>
              <a:rPr lang="ru-RU" sz="4300" dirty="0"/>
              <a:t>  </a:t>
            </a:r>
            <a:r>
              <a:rPr lang="ru-RU" sz="4300" dirty="0" err="1"/>
              <a:t>drawing.It</a:t>
            </a:r>
            <a:r>
              <a:rPr lang="ru-RU" sz="4300" dirty="0"/>
              <a:t> </a:t>
            </a:r>
            <a:r>
              <a:rPr lang="ru-RU" sz="4300" dirty="0" err="1"/>
              <a:t>is</a:t>
            </a:r>
            <a:r>
              <a:rPr lang="ru-RU" sz="4300" dirty="0"/>
              <a:t> </a:t>
            </a:r>
            <a:r>
              <a:rPr lang="de-DE" sz="4300" dirty="0" smtClean="0"/>
              <a:t>an </a:t>
            </a:r>
            <a:r>
              <a:rPr lang="ru-RU" sz="4300" dirty="0" err="1" smtClean="0"/>
              <a:t>intresting</a:t>
            </a:r>
            <a:r>
              <a:rPr lang="ru-RU" sz="4300" dirty="0" smtClean="0"/>
              <a:t> </a:t>
            </a:r>
            <a:r>
              <a:rPr lang="ru-RU" sz="4300" dirty="0" err="1"/>
              <a:t>hobby</a:t>
            </a:r>
            <a:r>
              <a:rPr lang="ru-RU" sz="4300" dirty="0"/>
              <a:t>. I </a:t>
            </a:r>
            <a:r>
              <a:rPr lang="ru-RU" sz="4300" dirty="0" err="1"/>
              <a:t>make</a:t>
            </a:r>
            <a:r>
              <a:rPr lang="ru-RU" sz="4300" dirty="0"/>
              <a:t> a </a:t>
            </a:r>
            <a:r>
              <a:rPr lang="ru-RU" sz="4300" dirty="0" err="1"/>
              <a:t>lot</a:t>
            </a:r>
            <a:r>
              <a:rPr lang="ru-RU" sz="4300" dirty="0"/>
              <a:t> </a:t>
            </a:r>
            <a:r>
              <a:rPr lang="ru-RU" sz="4300" dirty="0" err="1"/>
              <a:t>of</a:t>
            </a:r>
            <a:r>
              <a:rPr lang="ru-RU" sz="4300" dirty="0"/>
              <a:t> </a:t>
            </a:r>
            <a:r>
              <a:rPr lang="ru-RU" sz="4300" dirty="0" err="1"/>
              <a:t>pictures</a:t>
            </a:r>
            <a:r>
              <a:rPr lang="ru-RU" sz="4300" dirty="0"/>
              <a:t>. I </a:t>
            </a:r>
            <a:r>
              <a:rPr lang="ru-RU" sz="4300" dirty="0" err="1"/>
              <a:t>do</a:t>
            </a:r>
            <a:r>
              <a:rPr lang="ru-RU" sz="4300" dirty="0"/>
              <a:t> </a:t>
            </a:r>
            <a:r>
              <a:rPr lang="de-DE" sz="4300" dirty="0" err="1" smtClean="0"/>
              <a:t>it</a:t>
            </a:r>
            <a:r>
              <a:rPr lang="de-DE" sz="4300" dirty="0" smtClean="0"/>
              <a:t> </a:t>
            </a:r>
            <a:r>
              <a:rPr lang="ru-RU" sz="4300" dirty="0" err="1" smtClean="0"/>
              <a:t>not</a:t>
            </a:r>
            <a:r>
              <a:rPr lang="ru-RU" sz="4300" dirty="0" smtClean="0"/>
              <a:t> </a:t>
            </a:r>
            <a:r>
              <a:rPr lang="ru-RU" sz="4300" dirty="0" err="1"/>
              <a:t>long</a:t>
            </a:r>
            <a:r>
              <a:rPr lang="ru-RU" sz="4300" dirty="0"/>
              <a:t> </a:t>
            </a:r>
            <a:r>
              <a:rPr lang="ru-RU" sz="4300" dirty="0" err="1"/>
              <a:t>but</a:t>
            </a:r>
            <a:r>
              <a:rPr lang="ru-RU" sz="4300" dirty="0"/>
              <a:t> I </a:t>
            </a:r>
            <a:r>
              <a:rPr lang="de-DE" sz="4300" dirty="0" err="1" smtClean="0"/>
              <a:t>have</a:t>
            </a:r>
            <a:r>
              <a:rPr lang="de-DE" sz="4300" dirty="0" smtClean="0"/>
              <a:t> </a:t>
            </a:r>
            <a:r>
              <a:rPr lang="ru-RU" sz="4300" dirty="0" err="1" smtClean="0"/>
              <a:t>already</a:t>
            </a:r>
            <a:r>
              <a:rPr lang="ru-RU" sz="4300" dirty="0" smtClean="0"/>
              <a:t> </a:t>
            </a:r>
            <a:r>
              <a:rPr lang="de-DE" sz="4300" dirty="0" err="1" smtClean="0"/>
              <a:t>learnt</a:t>
            </a:r>
            <a:r>
              <a:rPr lang="de-DE" sz="4300" dirty="0" smtClean="0"/>
              <a:t> </a:t>
            </a:r>
            <a:r>
              <a:rPr lang="de-DE" sz="4300" dirty="0" err="1" smtClean="0"/>
              <a:t>to</a:t>
            </a:r>
            <a:r>
              <a:rPr lang="de-DE" sz="4300" dirty="0" smtClean="0"/>
              <a:t> </a:t>
            </a:r>
            <a:r>
              <a:rPr lang="ru-RU" sz="4300" dirty="0" err="1" smtClean="0"/>
              <a:t>draw</a:t>
            </a:r>
            <a:r>
              <a:rPr lang="ru-RU" sz="4300" dirty="0" smtClean="0"/>
              <a:t> </a:t>
            </a:r>
            <a:r>
              <a:rPr lang="ru-RU" sz="4300" dirty="0"/>
              <a:t>a </a:t>
            </a:r>
            <a:r>
              <a:rPr lang="ru-RU" sz="4300" dirty="0" err="1"/>
              <a:t>little</a:t>
            </a:r>
            <a:r>
              <a:rPr lang="ru-RU" sz="4300" dirty="0"/>
              <a:t>. I </a:t>
            </a:r>
            <a:r>
              <a:rPr lang="ru-RU" sz="4300" dirty="0" err="1"/>
              <a:t>like</a:t>
            </a:r>
            <a:r>
              <a:rPr lang="ru-RU" sz="4300" dirty="0"/>
              <a:t> </a:t>
            </a:r>
            <a:r>
              <a:rPr lang="ru-RU" sz="4300" dirty="0" err="1"/>
              <a:t>it</a:t>
            </a:r>
            <a:r>
              <a:rPr lang="ru-RU" sz="4300" dirty="0"/>
              <a:t> </a:t>
            </a:r>
            <a:r>
              <a:rPr lang="de-DE" sz="4300" dirty="0" err="1" smtClean="0"/>
              <a:t>ve</a:t>
            </a:r>
            <a:r>
              <a:rPr lang="en-US" sz="4300" dirty="0" err="1" smtClean="0"/>
              <a:t>ry</a:t>
            </a:r>
            <a:r>
              <a:rPr lang="en-US" sz="4300" dirty="0" smtClean="0"/>
              <a:t> much</a:t>
            </a:r>
            <a:r>
              <a:rPr lang="ru-RU" sz="4300" dirty="0" smtClean="0"/>
              <a:t>.</a:t>
            </a:r>
            <a:endParaRPr lang="ru-RU" sz="4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864000"/>
            <a:ext cx="3671999" cy="5544000"/>
          </a:xfrm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28000" y="648000"/>
            <a:ext cx="4426920" cy="62639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2713"/>
              </a:spcAft>
              <a:buSzPct val="45000"/>
              <a:buFont typeface="StarSymbol"/>
              <a:buNone/>
              <a:defRPr lang="ru-RU" sz="61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713"/>
              </a:spcAft>
              <a:buSzPct val="45000"/>
              <a:buFont typeface="StarSymbol"/>
              <a:buChar char="●"/>
              <a:defRPr lang="ru-RU" sz="61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2171"/>
              </a:spcAft>
              <a:buSzPct val="45000"/>
              <a:buFont typeface="StarSymbol"/>
              <a:buChar char="●"/>
              <a:defRPr lang="ru-RU" sz="5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624"/>
              </a:spcAft>
              <a:buSzPct val="75000"/>
              <a:buFont typeface="StarSymbol"/>
              <a:buChar char="–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1080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536"/>
              </a:spcAft>
              <a:buSzPct val="75000"/>
              <a:buFont typeface="StarSymbol"/>
              <a:buChar char="–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536"/>
              </a:spcAft>
              <a:buSzPct val="45000"/>
              <a:buFont typeface="StarSymbol"/>
              <a:buChar char="●"/>
              <a:defRPr lang="ru-RU" sz="386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108000" lvl="0" indent="0">
              <a:buNone/>
            </a:pPr>
            <a:r>
              <a:rPr lang="ru-RU" sz="4300" dirty="0" err="1"/>
              <a:t>And</a:t>
            </a:r>
            <a:r>
              <a:rPr lang="ru-RU" sz="4300" dirty="0"/>
              <a:t> I </a:t>
            </a:r>
            <a:r>
              <a:rPr lang="ru-RU" sz="4300" dirty="0" err="1"/>
              <a:t>have</a:t>
            </a:r>
            <a:r>
              <a:rPr lang="ru-RU" sz="4300" dirty="0"/>
              <a:t> </a:t>
            </a:r>
            <a:r>
              <a:rPr lang="ru-RU" sz="4300" dirty="0" err="1" smtClean="0"/>
              <a:t>anothe</a:t>
            </a:r>
            <a:r>
              <a:rPr lang="en-US" sz="4300" dirty="0" smtClean="0"/>
              <a:t>r</a:t>
            </a:r>
            <a:r>
              <a:rPr lang="ru-RU" sz="4300" dirty="0" smtClean="0"/>
              <a:t> </a:t>
            </a:r>
            <a:r>
              <a:rPr lang="ru-RU" sz="4300" dirty="0" err="1"/>
              <a:t>one</a:t>
            </a:r>
            <a:r>
              <a:rPr lang="ru-RU" sz="4300" dirty="0"/>
              <a:t> </a:t>
            </a:r>
            <a:r>
              <a:rPr lang="ru-RU" sz="4300" dirty="0" err="1"/>
              <a:t>hobby</a:t>
            </a:r>
            <a:r>
              <a:rPr lang="ru-RU" sz="4300" dirty="0"/>
              <a:t>. </a:t>
            </a:r>
            <a:r>
              <a:rPr lang="ru-RU" sz="4300" dirty="0" err="1"/>
              <a:t>It</a:t>
            </a:r>
            <a:r>
              <a:rPr lang="ru-RU" sz="4300" dirty="0"/>
              <a:t> </a:t>
            </a:r>
            <a:r>
              <a:rPr lang="ru-RU" sz="4300" dirty="0" err="1"/>
              <a:t>is</a:t>
            </a:r>
            <a:r>
              <a:rPr lang="ru-RU" sz="4300" dirty="0"/>
              <a:t> </a:t>
            </a:r>
            <a:r>
              <a:rPr lang="ru-RU" sz="4300" dirty="0" err="1"/>
              <a:t>dansing</a:t>
            </a:r>
            <a:r>
              <a:rPr lang="ru-RU" sz="4300" dirty="0"/>
              <a:t> </a:t>
            </a:r>
            <a:r>
              <a:rPr lang="ru-RU" sz="4300" dirty="0" err="1"/>
              <a:t>hip-hop</a:t>
            </a:r>
            <a:r>
              <a:rPr lang="ru-RU" sz="4300" dirty="0"/>
              <a:t>. I </a:t>
            </a:r>
            <a:r>
              <a:rPr lang="en-US" sz="4300" dirty="0" smtClean="0"/>
              <a:t>have been</a:t>
            </a:r>
            <a:r>
              <a:rPr lang="ru-RU" sz="4300" dirty="0" smtClean="0"/>
              <a:t> </a:t>
            </a:r>
            <a:r>
              <a:rPr lang="ru-RU" sz="4300" dirty="0" err="1" smtClean="0"/>
              <a:t>doing</a:t>
            </a:r>
            <a:r>
              <a:rPr lang="en-US" sz="4300" dirty="0" smtClean="0"/>
              <a:t> it for half a</a:t>
            </a:r>
            <a:r>
              <a:rPr lang="ru-RU" sz="4300" dirty="0" smtClean="0"/>
              <a:t> </a:t>
            </a:r>
            <a:r>
              <a:rPr lang="ru-RU" sz="4300" dirty="0" err="1"/>
              <a:t>year</a:t>
            </a:r>
            <a:r>
              <a:rPr lang="ru-RU" sz="4300" dirty="0"/>
              <a:t>. I </a:t>
            </a:r>
            <a:r>
              <a:rPr lang="ru-RU" sz="4300" dirty="0" err="1"/>
              <a:t>really</a:t>
            </a:r>
            <a:r>
              <a:rPr lang="ru-RU" sz="4300" dirty="0"/>
              <a:t> </a:t>
            </a:r>
            <a:r>
              <a:rPr lang="ru-RU" sz="4300" dirty="0" err="1"/>
              <a:t>like</a:t>
            </a:r>
            <a:r>
              <a:rPr lang="ru-RU" sz="4300" dirty="0"/>
              <a:t> </a:t>
            </a:r>
            <a:r>
              <a:rPr lang="ru-RU" sz="4300" dirty="0" err="1" smtClean="0"/>
              <a:t>danc</a:t>
            </a:r>
            <a:r>
              <a:rPr lang="en-US" sz="4300" dirty="0" err="1" smtClean="0"/>
              <a:t>ing</a:t>
            </a:r>
            <a:r>
              <a:rPr lang="ru-RU" sz="4300" dirty="0" smtClean="0"/>
              <a:t>.</a:t>
            </a:r>
            <a:endParaRPr lang="ru-RU" sz="4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300"/>
              <a:t>Thank you for your attention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00" y="2015999"/>
            <a:ext cx="5407200" cy="4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bstract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76</Words>
  <Application>Microsoft Office PowerPoint</Application>
  <PresentationFormat>Экран (4:3)</PresentationFormat>
  <Paragraphs>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Обычный</vt:lpstr>
      <vt:lpstr>AbstractGreen</vt:lpstr>
      <vt:lpstr>My hobby is...</vt:lpstr>
      <vt:lpstr>Презентация PowerPoint</vt:lpstr>
      <vt:lpstr>Презентация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hobby is...</dc:title>
  <dc:creator>Учитель</dc:creator>
  <cp:lastModifiedBy>Учитель</cp:lastModifiedBy>
  <cp:revision>2</cp:revision>
  <dcterms:created xsi:type="dcterms:W3CDTF">2017-03-17T20:36:52Z</dcterms:created>
  <dcterms:modified xsi:type="dcterms:W3CDTF">2017-03-18T11:34:44Z</dcterms:modified>
</cp:coreProperties>
</file>