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6" r:id="rId2"/>
    <p:sldId id="261" r:id="rId3"/>
    <p:sldId id="258" r:id="rId4"/>
    <p:sldId id="263" r:id="rId5"/>
    <p:sldId id="265" r:id="rId6"/>
    <p:sldId id="256" r:id="rId7"/>
    <p:sldId id="269" r:id="rId8"/>
    <p:sldId id="272" r:id="rId9"/>
    <p:sldId id="27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391406" y="546292"/>
            <a:ext cx="4133088" cy="1620837"/>
          </a:xfrm>
        </p:spPr>
        <p:txBody>
          <a:bodyPr anchor="t">
            <a:normAutofit/>
          </a:bodyPr>
          <a:lstStyle>
            <a:lvl1pPr algn="ctr">
              <a:defRPr lang="en-US" sz="5400" kern="1200" dirty="0" smtClean="0">
                <a:solidFill>
                  <a:srgbClr val="FF0000"/>
                </a:solidFill>
                <a:latin typeface="CoalhandLuke_Avon_CG" pitchFamily="2" charset="0"/>
                <a:ea typeface="+mj-ea"/>
                <a:cs typeface="CoalhandLuke_Avon_CG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391406" y="2713420"/>
            <a:ext cx="41330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8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48D67C-80B4-4946-BB63-3E3DD5FB5DCF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436161-5F0E-475B-AA4B-78ACEA27A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92688" cy="1095400"/>
          </a:xfrm>
        </p:spPr>
        <p:txBody>
          <a:bodyPr/>
          <a:lstStyle/>
          <a:p>
            <a:pPr algn="ctr"/>
            <a:r>
              <a:rPr lang="ru-RU" dirty="0" smtClean="0"/>
              <a:t>     Профессии </a:t>
            </a:r>
            <a:br>
              <a:rPr lang="ru-RU" dirty="0" smtClean="0"/>
            </a:br>
            <a:r>
              <a:rPr lang="ru-RU" dirty="0" smtClean="0"/>
              <a:t>наших     родителей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43808" y="1772816"/>
            <a:ext cx="6120680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Выполнили ученики 1б класса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МОУ СОШ №40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Тихомиров </a:t>
            </a:r>
            <a:r>
              <a:rPr lang="ru-RU" sz="3200" dirty="0" smtClean="0">
                <a:solidFill>
                  <a:schemeClr val="bg1"/>
                </a:solidFill>
              </a:rPr>
              <a:t>Дмитрий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Глазкова </a:t>
            </a:r>
            <a:r>
              <a:rPr lang="ru-RU" sz="3200" dirty="0" smtClean="0">
                <a:solidFill>
                  <a:schemeClr val="bg1"/>
                </a:solidFill>
              </a:rPr>
              <a:t>Арина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Кулькова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Диана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err="1" smtClean="0">
                <a:solidFill>
                  <a:schemeClr val="bg1"/>
                </a:solidFill>
              </a:rPr>
              <a:t>Ботнаренко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Вера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Давыдова </a:t>
            </a:r>
            <a:r>
              <a:rPr lang="ru-RU" sz="3200" dirty="0" smtClean="0">
                <a:solidFill>
                  <a:schemeClr val="bg1"/>
                </a:solidFill>
              </a:rPr>
              <a:t>Дарья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Рогов </a:t>
            </a:r>
            <a:r>
              <a:rPr lang="ru-RU" sz="3200" dirty="0" smtClean="0">
                <a:solidFill>
                  <a:schemeClr val="bg1"/>
                </a:solidFill>
              </a:rPr>
              <a:t>Олег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Яковлева Наталья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" y="0"/>
            <a:ext cx="9138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p.userapi.com/c604825/v604825274/3e7d7/qKAE8dYa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04825/v604825274/3e7ce/MF_EmH7hk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userapi.com/c604825/v604825274/3e7e0/aSTDH6DU7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604825/v604825274/3e7e9/QR-7o3tkN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424936" cy="21602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Профессия Дизайнер</a:t>
            </a:r>
            <a:r>
              <a:rPr lang="ru-RU" sz="4000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(Мастер по созданию и наклеиванию наклеек на автомобили и т.д.)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712968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Мой папа рисует дизайн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наклейки на компьютере,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потом на специальных станках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рисунок печатается на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Специальной самоклеющейся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пленке, получается наклейка.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 Потом папа наклеивает эти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наклейки на машины,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мотоциклы, катера и т.д. 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zOmZmXQ8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416491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29718" cy="235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42293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857232"/>
            <a:ext cx="3901440" cy="2438400"/>
          </a:xfrm>
          <a:prstGeom prst="rect">
            <a:avLst/>
          </a:prstGeom>
        </p:spPr>
      </p:pic>
      <p:pic>
        <p:nvPicPr>
          <p:cNvPr id="4" name="Рисунок 3" descr="1016490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08720"/>
            <a:ext cx="1571636" cy="2514617"/>
          </a:xfrm>
          <a:prstGeom prst="rect">
            <a:avLst/>
          </a:prstGeom>
        </p:spPr>
      </p:pic>
      <p:pic>
        <p:nvPicPr>
          <p:cNvPr id="5" name="Рисунок 4" descr="18935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836712"/>
            <a:ext cx="1835551" cy="2428892"/>
          </a:xfrm>
          <a:prstGeom prst="rect">
            <a:avLst/>
          </a:prstGeom>
        </p:spPr>
      </p:pic>
      <p:pic>
        <p:nvPicPr>
          <p:cNvPr id="6" name="Рисунок 5" descr="b1b9a67ad868752cf0cf238d57a6220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2348880"/>
            <a:ext cx="1909446" cy="1849352"/>
          </a:xfrm>
          <a:prstGeom prst="rect">
            <a:avLst/>
          </a:prstGeom>
        </p:spPr>
      </p:pic>
      <p:pic>
        <p:nvPicPr>
          <p:cNvPr id="7" name="Рисунок 6" descr="5(2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2564904"/>
            <a:ext cx="2029904" cy="1780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356992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50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   </a:t>
            </a:r>
            <a:r>
              <a:rPr lang="ru-RU" sz="2200" b="1" spc="-150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Профессия моей  мамы .</a:t>
            </a:r>
          </a:p>
          <a:p>
            <a:pPr algn="ctr"/>
            <a:endParaRPr lang="ru-RU" sz="2200" b="1" dirty="0" smtClean="0">
              <a:latin typeface="Times New Roman" pitchFamily="18" charset="0"/>
              <a:ea typeface="DejaVu Serif Condensed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обязанности бухгалтера входит работа с документами,  отчетами, начисление заработной платы работникам, </a:t>
            </a:r>
            <a:r>
              <a:rPr lang="ru-RU" sz="2200" b="1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анализ </a:t>
            </a:r>
            <a:r>
              <a:rPr lang="ru-RU" sz="2200" b="1" dirty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доходов и расходов. </a:t>
            </a:r>
            <a:r>
              <a:rPr lang="ru-RU" sz="2200" b="1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 Это </a:t>
            </a:r>
            <a:r>
              <a:rPr lang="ru-RU" sz="2200" b="1" dirty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очень важная профессия,  без бухгалтера не обойтись ни одному предприятию. В магазинах, школах, даже в музеях и кинотеатрах необходима помощь этого специалиста.</a:t>
            </a:r>
            <a:r>
              <a:rPr lang="ru-RU" sz="2200" b="1" dirty="0" smtClean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Для того, чтобы стать бухгалтером нужно быть обязательным,  аккуратным, терпеливым, а также честным и ответственным, уметь разбираться во многих важных вопросах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pc="-150" dirty="0"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641728" cy="43577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зовется ВОСПИТАТЕЛЬ?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трудно рассказать.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для ребенка, будто бы вторая мама.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поймет ребенка лучше?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Мамочке совет кто даст?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Успокоит и подскажет, как им дальше в мир шагать.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это просто состояние души.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которой невозможно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мир ребенка нам войти!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3500462" cy="10715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мама - воспитатель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57356" y="4786322"/>
            <a:ext cx="1389849" cy="185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Z72nD5XAe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1631911" cy="20398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86322"/>
            <a:ext cx="17444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1368152" cy="182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357298"/>
            <a:ext cx="1326809" cy="17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214686"/>
            <a:ext cx="1872208" cy="14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412777"/>
            <a:ext cx="1992139" cy="130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786058"/>
            <a:ext cx="1422745" cy="18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786322"/>
            <a:ext cx="2088232" cy="18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500826" cy="1428760"/>
          </a:xfrm>
        </p:spPr>
        <p:txBody>
          <a:bodyPr>
            <a:noAutofit/>
          </a:bodyPr>
          <a:lstStyle/>
          <a:p>
            <a:r>
              <a:rPr lang="ru-RU" sz="3000" b="1" i="1" dirty="0">
                <a:latin typeface="Calibri Light" panose="020F0302020204030204" pitchFamily="34" charset="0"/>
              </a:rPr>
              <a:t>Самая лучшая работа </a:t>
            </a:r>
            <a:r>
              <a:rPr lang="ru-RU" sz="3000" b="1" i="1" dirty="0"/>
              <a:t>– </a:t>
            </a:r>
            <a:br>
              <a:rPr lang="ru-RU" sz="3000" b="1" i="1" dirty="0"/>
            </a:br>
            <a:r>
              <a:rPr lang="ru-RU" sz="3000" b="1" i="1" dirty="0"/>
              <a:t>высокооплачиваемое хобби!</a:t>
            </a:r>
            <a:br>
              <a:rPr lang="ru-RU" sz="3000" b="1" i="1" dirty="0"/>
            </a:br>
            <a:r>
              <a:rPr lang="ru-RU" sz="3000" b="1" i="1" dirty="0" smtClean="0"/>
              <a:t>Координатор   </a:t>
            </a:r>
            <a:r>
              <a:rPr sz="3000" b="1" i="1">
                <a:latin typeface="Calibri Light" panose="020F0302020204030204" pitchFamily="34" charset="0"/>
              </a:rPr>
              <a:t>AVON</a:t>
            </a:r>
            <a:r>
              <a:rPr lang="ru-RU" sz="3000" b="1" i="1" dirty="0">
                <a:latin typeface="Calibri Light" panose="020F0302020204030204" pitchFamily="34" charset="0"/>
              </a:rPr>
              <a:t> </a:t>
            </a:r>
            <a:r>
              <a:rPr lang="ru-RU" sz="3000" b="1" i="1" dirty="0" smtClean="0"/>
              <a:t> </a:t>
            </a:r>
            <a:r>
              <a:rPr lang="ru-RU" sz="3000" b="1" i="1" dirty="0"/>
              <a:t/>
            </a:r>
            <a:br>
              <a:rPr lang="ru-RU" sz="3000" b="1" i="1" dirty="0"/>
            </a:b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928802"/>
            <a:ext cx="3447632" cy="4929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5" y="1918742"/>
            <a:ext cx="5095983" cy="4796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3564">
            <a:off x="325771" y="551902"/>
            <a:ext cx="1825198" cy="933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10488"/>
      </p:ext>
    </p:extLst>
  </p:cSld>
  <p:clrMapOvr>
    <a:masterClrMapping/>
  </p:clrMapOvr>
  <p:transition spd="med" advTm="8517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97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     Профессии  наших     родителей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Профессия Дизайнер    (Мастер по созданию и наклеиванию наклеек на автомобили и т.д.)</vt:lpstr>
      <vt:lpstr>Презентация PowerPoint</vt:lpstr>
      <vt:lpstr>Кто зовется ВОСПИТАТЕЛЬ? Очень трудно рассказать. Воспитатель для ребенка, будто бы вторая мама. Кто поймет ребенка лучше? Мамочке совет кто даст? Успокоит и подскажет, как им дальше в мир шагать. Воспитатель это просто состояние души. Без которой невозможно в мир ребенка нам войти! </vt:lpstr>
      <vt:lpstr>Самая лучшая работа –  высокооплачиваемое хобби! Координатор   AVON 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Папа мастер по удалению вмятин без покраски</dc:title>
  <dc:creator>Windows User</dc:creator>
  <cp:lastModifiedBy>Учитель</cp:lastModifiedBy>
  <cp:revision>22</cp:revision>
  <dcterms:created xsi:type="dcterms:W3CDTF">2017-04-03T18:23:43Z</dcterms:created>
  <dcterms:modified xsi:type="dcterms:W3CDTF">2017-04-05T06:23:45Z</dcterms:modified>
</cp:coreProperties>
</file>