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75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laj-ludi-noytbu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85736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Мир профессий </a:t>
            </a:r>
            <a:r>
              <a:rPr lang="en-US" sz="6000" b="1" dirty="0" smtClean="0"/>
              <a:t>XXI </a:t>
            </a:r>
            <a:r>
              <a:rPr lang="ru-RU" sz="6000" b="1" dirty="0" smtClean="0"/>
              <a:t>века</a:t>
            </a:r>
          </a:p>
          <a:p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88640"/>
            <a:ext cx="6688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средняя общеобразовательная школа № 4 г. Твери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2210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0000CC"/>
                </a:solidFill>
              </a:rPr>
              <a:t>Выполнил:</a:t>
            </a:r>
            <a:endParaRPr lang="ru-RU" b="1" dirty="0" smtClean="0">
              <a:solidFill>
                <a:srgbClr val="0000CC"/>
              </a:solidFill>
            </a:endParaRPr>
          </a:p>
          <a:p>
            <a:pPr algn="r"/>
            <a:r>
              <a:rPr lang="ru-RU" b="1" dirty="0" smtClean="0">
                <a:solidFill>
                  <a:srgbClr val="0000CC"/>
                </a:solidFill>
              </a:rPr>
              <a:t>ученик  </a:t>
            </a:r>
            <a:r>
              <a:rPr lang="ru-RU" b="1" dirty="0" smtClean="0">
                <a:solidFill>
                  <a:srgbClr val="0000CC"/>
                </a:solidFill>
              </a:rPr>
              <a:t>4 «Б» класса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err="1" smtClean="0">
                <a:solidFill>
                  <a:srgbClr val="0000CC"/>
                </a:solidFill>
              </a:rPr>
              <a:t>Семак</a:t>
            </a:r>
            <a:r>
              <a:rPr lang="ru-RU" b="1" dirty="0" smtClean="0">
                <a:solidFill>
                  <a:srgbClr val="0000CC"/>
                </a:solidFill>
              </a:rPr>
              <a:t> Ярослав.</a:t>
            </a:r>
            <a:endParaRPr lang="ru-RU" b="1" dirty="0" smtClean="0">
              <a:solidFill>
                <a:srgbClr val="0000CC"/>
              </a:solidFill>
            </a:endParaRPr>
          </a:p>
          <a:p>
            <a:pPr algn="r"/>
            <a:r>
              <a:rPr lang="ru-RU" b="1" dirty="0" smtClean="0">
                <a:solidFill>
                  <a:srgbClr val="0000CC"/>
                </a:solidFill>
              </a:rPr>
              <a:t>Руководитель:</a:t>
            </a:r>
          </a:p>
          <a:p>
            <a:pPr algn="r"/>
            <a:r>
              <a:rPr lang="ru-RU" b="1" dirty="0" smtClean="0">
                <a:solidFill>
                  <a:srgbClr val="0000CC"/>
                </a:solidFill>
              </a:rPr>
              <a:t>Щербак Надежда Ивановна,</a:t>
            </a:r>
          </a:p>
          <a:p>
            <a:pPr algn="r"/>
            <a:r>
              <a:rPr lang="ru-RU" b="1" dirty="0" smtClean="0">
                <a:solidFill>
                  <a:srgbClr val="0000CC"/>
                </a:solidFill>
              </a:rPr>
              <a:t>учитель начальных классов.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veloper_296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70247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Девелопер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– специалист по операциям с недвижимостью, имеющий строительное или (и) финансовое образование.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7266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5726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Логистик управляет движением материальных и информационных потоков, следит за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скоординированностью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работы всех подразделений, рассчитывает наиболее выгодную и экономичную схему для развития проекта. На логистика учат в экономических вузах.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eb_anal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Профессиовед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 классифицирует и описывает профессии. Ведь сегодня большие запросы к выбираемой профессии, да и профессия предъявляет свои высокие требования к потенциальному работнику.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loseup_of_busine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Спичрайтер пишет тексты выступлений, докладов, готовит интервью. Как правило, имеет филологическое образование и работает индивидуально или в команде политиков, предпринимателей, или по заказу PR-агентств.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остес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9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Хостес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– «лицо» ресторана, «хозяйка зала». Встречает и размещает посетителей, может прокомментировать выбор блюд и посетителей, так же сообщает об акциях, проводимых рестораном, контролирует и координирует работу официантов. Обучение проходит на месте.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" y="1142984"/>
            <a:ext cx="9144016" cy="4572032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Хэдхантер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(так называемый «охотник за головами») – специализируется по подбору персонала, способен переманить нужного специалиста из одной фирмы в другую, действует, как разведчик: собирает сведения, имеет собственных информаторов. Преимущественно специалист, имеющий диплом психолога.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9144000" cy="489364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Прогресс не стоит на месте, и поэтому, ежегодно появляется несколько сотен новых профессий. Некоторые, отражая специфику конкретного времени и сложившейся ситуации, «живут» лишь 5-15 лет, затем «умирают» либо трансформируются до неузнаваемости в какую-то другую работу. Всего же, согласно единому тарифно-квалификационному справочнику, насчитывается до 6 тысяч профессий. Из такой массы всевозможных вариантов нелегко сделать выбор всей своей жизни. В этой статье мы приведем несколько наиболее потенциальных и перспективных профессий, на наш взгляд, к которым следует присмотреться и взять на заметку. Ведь никогда не поздно получить дополнительное образование, или закончить профессиональные курсы, и быть на пике прогресса, найдя по душе. Итак, приступим.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0"/>
            <a:ext cx="2500298" cy="32146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Аварийный комиссар </a:t>
            </a:r>
            <a:endParaRPr lang="ru-RU" sz="2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2000240"/>
            <a:ext cx="2500298" cy="3214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Арбитражный управляющий</a:t>
            </a:r>
            <a:endParaRPr lang="ru-RU" sz="2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214818"/>
            <a:ext cx="2500298" cy="26431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Байер</a:t>
            </a:r>
            <a:endParaRPr lang="ru-RU" sz="3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00298" y="0"/>
            <a:ext cx="2357454" cy="3286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Бастер</a:t>
            </a:r>
            <a:endParaRPr lang="ru-RU" sz="32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57752" y="0"/>
            <a:ext cx="2286016" cy="26431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Девелопер</a:t>
            </a:r>
            <a:endParaRPr lang="ru-RU" sz="28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43768" y="0"/>
            <a:ext cx="2000232" cy="32146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Спичрайдер</a:t>
            </a:r>
            <a:endParaRPr lang="ru-RU" sz="2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00298" y="2000240"/>
            <a:ext cx="2357454" cy="3143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Бариста</a:t>
            </a:r>
            <a:endParaRPr lang="ru-RU" sz="32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00298" y="4214818"/>
            <a:ext cx="2357454" cy="26431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Валютный </a:t>
            </a:r>
            <a:r>
              <a:rPr lang="ru-RU" sz="2800" dirty="0" err="1" smtClean="0"/>
              <a:t>трейдер</a:t>
            </a:r>
            <a:endParaRPr lang="ru-RU" sz="28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57752" y="2000240"/>
            <a:ext cx="2286016" cy="3571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Логистик</a:t>
            </a:r>
            <a:endParaRPr lang="ru-RU" sz="32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143768" y="2000240"/>
            <a:ext cx="2000232" cy="3571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Хостес</a:t>
            </a:r>
            <a:endParaRPr lang="ru-RU" sz="40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857752" y="4214818"/>
            <a:ext cx="2286016" cy="26431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Профессиовед</a:t>
            </a:r>
            <a:endParaRPr lang="ru-RU" sz="20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143768" y="4214818"/>
            <a:ext cx="2000232" cy="26431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Хэдхантер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814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Аварийный комиссар</a:t>
            </a:r>
            <a:r>
              <a:rPr lang="ru-RU" sz="4400" dirty="0" smtClean="0"/>
              <a:t> – сотрудник страховой компании, предпочтительно юрист по образованию, определяет размер ущерба и оценивает обязанности компании перед клиентом, попавшим в ДТП.</a:t>
            </a:r>
            <a:endParaRPr lang="ru-RU" sz="4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5-08-29_141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3" y="571480"/>
            <a:ext cx="75724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Арбитражный управляющий на период банкротства становится «новым директором» предприятия, контролирует работу, стремясь вывести из долговой зависимости. Образование – высшее юридическое или экономическое, плюс специальные курсы подготовки.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807249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Байер – специалист по закупке модной одежды и обуви. Отбирает свежие коллекции на выставках и показах, хорошо разбирается в тенденциях моды и предпочтениях покупателей. По образованию, как правило, товаровед.</a:t>
            </a:r>
            <a:endParaRPr lang="ru-RU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5143503" y="4220369"/>
            <a:ext cx="214315" cy="214315"/>
          </a:xfrm>
        </p:spPr>
      </p:pic>
      <p:pic>
        <p:nvPicPr>
          <p:cNvPr id="1026" name="Picture 2" descr="Картинки по запросу бас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Бастер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– юрист, специализирующийся на разрешении трудовых конфликтов со стороны предприятия, в том числе и профсоюзов. Должен отлично знать трудовое право, быть хорошим психологом и социологом.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Бариста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– специалист по приготовлению кофе - </a:t>
            </a:r>
            <a:r>
              <a:rPr lang="ru-RU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эспрессо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напитков из него, знает все о степени помола зерна, в совершенстве владеет техникой получения молочной пены.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134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Валютный </a:t>
            </a:r>
            <a:r>
              <a:rPr lang="ru-RU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трейдер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 – человек, который зарабатывает на разнице курсов валют. Получить необходимые знания можно на специальных курсах. Основное преимущество этой профессии – полная свобода.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178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С. В</cp:lastModifiedBy>
  <cp:revision>19</cp:revision>
  <dcterms:created xsi:type="dcterms:W3CDTF">2017-04-01T15:36:12Z</dcterms:created>
  <dcterms:modified xsi:type="dcterms:W3CDTF">2017-04-04T20:00:00Z</dcterms:modified>
</cp:coreProperties>
</file>