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0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04.04.2017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04.04.2017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04.04.2017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04.04.2017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04.04.2017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04.04.2017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04.04.2017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04.04.2017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1357299"/>
            <a:ext cx="8964488" cy="264776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6700" b="1" i="1" dirty="0" smtClean="0"/>
              <a:t>Профессии  </a:t>
            </a:r>
            <a:br>
              <a:rPr lang="ru-RU" sz="6700" b="1" i="1" dirty="0" smtClean="0"/>
            </a:br>
            <a:r>
              <a:rPr lang="ru-RU" sz="6700" b="1" i="1" dirty="0" smtClean="0"/>
              <a:t>21 века</a:t>
            </a:r>
            <a:r>
              <a:rPr lang="ru-RU" sz="6700" dirty="0" smtClean="0"/>
              <a:t/>
            </a:r>
            <a:br>
              <a:rPr lang="ru-RU" sz="6700" dirty="0" smtClean="0"/>
            </a:br>
            <a:r>
              <a:rPr lang="ru-RU" sz="6700" dirty="0" smtClean="0"/>
              <a:t/>
            </a:r>
            <a:br>
              <a:rPr lang="ru-RU" sz="6700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779912" y="3861048"/>
            <a:ext cx="4572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ru-RU" dirty="0" smtClean="0"/>
              <a:t>Выполнила:</a:t>
            </a:r>
          </a:p>
          <a:p>
            <a:pPr algn="r"/>
            <a:r>
              <a:rPr lang="ru-RU" dirty="0" smtClean="0"/>
              <a:t>ученица  </a:t>
            </a:r>
            <a:r>
              <a:rPr lang="ru-RU" smtClean="0"/>
              <a:t>4 </a:t>
            </a:r>
            <a:r>
              <a:rPr lang="ru-RU" smtClean="0"/>
              <a:t>«Б» </a:t>
            </a:r>
            <a:r>
              <a:rPr lang="ru-RU" dirty="0" smtClean="0"/>
              <a:t>класса</a:t>
            </a:r>
            <a:br>
              <a:rPr lang="ru-RU" dirty="0" smtClean="0"/>
            </a:br>
            <a:r>
              <a:rPr lang="ru-RU" dirty="0" smtClean="0"/>
              <a:t>Середа Маргарита.</a:t>
            </a:r>
          </a:p>
          <a:p>
            <a:pPr algn="r"/>
            <a:r>
              <a:rPr lang="ru-RU" dirty="0" smtClean="0"/>
              <a:t>Руководитель:</a:t>
            </a:r>
          </a:p>
          <a:p>
            <a:pPr algn="r"/>
            <a:r>
              <a:rPr lang="ru-RU" dirty="0" smtClean="0"/>
              <a:t>Щербак Надежда Ивановна,</a:t>
            </a:r>
          </a:p>
          <a:p>
            <a:pPr algn="r"/>
            <a:r>
              <a:rPr lang="ru-RU" dirty="0" smtClean="0"/>
              <a:t>учитель начальных классов.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187624" y="188640"/>
            <a:ext cx="651524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dirty="0" smtClean="0"/>
              <a:t>Муниципальное бюджетное общеобразовательное учреждение</a:t>
            </a:r>
          </a:p>
          <a:p>
            <a:pPr algn="ctr"/>
            <a:r>
              <a:rPr lang="ru-RU" dirty="0" smtClean="0"/>
              <a:t>средняя общеобразовательная школа № 4 г. Твери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img.anews.com/media/gallery/34189177/dd92b0c3ab2a5c4b9fb45e7d066c3b78b2ec815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1428736"/>
            <a:ext cx="8429684" cy="4929222"/>
          </a:xfrm>
          <a:prstGeom prst="rect">
            <a:avLst/>
          </a:prstGeom>
          <a:noFill/>
        </p:spPr>
      </p:pic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Змеиная доярка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обниматель</a:t>
            </a:r>
            <a:r>
              <a:rPr lang="ru-RU" dirty="0" smtClean="0"/>
              <a:t> панд</a:t>
            </a:r>
            <a:endParaRPr lang="ru-RU" dirty="0"/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5000628" y="4797427"/>
          <a:ext cx="161261" cy="60333"/>
        </p:xfrm>
        <a:graphic>
          <a:graphicData uri="http://schemas.openxmlformats.org/presentationml/2006/ole">
            <p:oleObj spid="_x0000_s2050" name="Объект упаковщика для оболочки" showAsIcon="1" r:id="rId3" imgW="1626120" imgH="685800" progId="Package">
              <p:embed/>
            </p:oleObj>
          </a:graphicData>
        </a:graphic>
      </p:graphicFrame>
      <p:pic>
        <p:nvPicPr>
          <p:cNvPr id="2056" name="Picture 8" descr="http://itd3.mycdn.me/image?id=840077141713&amp;t=20&amp;plc=WEB&amp;tkn=*FLcvEAkt2SYK32ib7EjBXpyUNOU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8596" y="1592540"/>
            <a:ext cx="8286808" cy="48939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Гавкающий сыщик собак</a:t>
            </a:r>
            <a:endParaRPr lang="ru-RU" dirty="0"/>
          </a:p>
        </p:txBody>
      </p:sp>
      <p:pic>
        <p:nvPicPr>
          <p:cNvPr id="18439" name="Picture 7" descr="http://sovetclub.ru/tim/8e1a77aad3c855de0341b03d5f8cd0d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1428736"/>
            <a:ext cx="8202639" cy="492922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Дегустатор кормов</a:t>
            </a:r>
            <a:endParaRPr lang="ru-RU" dirty="0"/>
          </a:p>
        </p:txBody>
      </p:sp>
      <p:pic>
        <p:nvPicPr>
          <p:cNvPr id="17410" name="Picture 2" descr="http://ribalych.ru/wp-content/uploads/2016/01/pribylnye-professii_55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1643050"/>
            <a:ext cx="8143932" cy="464347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Переворачиватель пингвинов</a:t>
            </a:r>
            <a:endParaRPr lang="ru-RU" dirty="0"/>
          </a:p>
        </p:txBody>
      </p:sp>
      <p:pic>
        <p:nvPicPr>
          <p:cNvPr id="16386" name="Picture 2" descr="http://www.baudofamily.com/Penguin/3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1643050"/>
            <a:ext cx="8429684" cy="478634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Торговец мечтами</a:t>
            </a:r>
            <a:endParaRPr lang="ru-RU" dirty="0"/>
          </a:p>
        </p:txBody>
      </p:sp>
      <p:pic>
        <p:nvPicPr>
          <p:cNvPr id="15362" name="Picture 2" descr="http://www.christian.org/sites/default/files/article/daydreaming.jpg?132888019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1643050"/>
            <a:ext cx="8416953" cy="464347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189</TotalTime>
  <Words>34</Words>
  <Application>Microsoft Office PowerPoint</Application>
  <PresentationFormat>Экран (4:3)</PresentationFormat>
  <Paragraphs>14</Paragraphs>
  <Slides>7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9" baseType="lpstr">
      <vt:lpstr>Трек</vt:lpstr>
      <vt:lpstr>Объект упаковщика для оболочки</vt:lpstr>
      <vt:lpstr>Профессии   21 века   </vt:lpstr>
      <vt:lpstr>Змеиная доярка</vt:lpstr>
      <vt:lpstr>обниматель панд</vt:lpstr>
      <vt:lpstr>Гавкающий сыщик собак</vt:lpstr>
      <vt:lpstr>Дегустатор кормов</vt:lpstr>
      <vt:lpstr>Переворачиватель пингвинов</vt:lpstr>
      <vt:lpstr>Торговец мечтами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Профессии</dc:title>
  <dc:creator>Пользователь</dc:creator>
  <cp:lastModifiedBy>С. В</cp:lastModifiedBy>
  <cp:revision>12</cp:revision>
  <dcterms:created xsi:type="dcterms:W3CDTF">2017-04-01T16:10:08Z</dcterms:created>
  <dcterms:modified xsi:type="dcterms:W3CDTF">2017-04-04T19:43:03Z</dcterms:modified>
</cp:coreProperties>
</file>