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7" r:id="rId3"/>
    <p:sldId id="268" r:id="rId4"/>
    <p:sldId id="269" r:id="rId5"/>
    <p:sldId id="258" r:id="rId6"/>
    <p:sldId id="260" r:id="rId7"/>
    <p:sldId id="263" r:id="rId8"/>
    <p:sldId id="264" r:id="rId9"/>
    <p:sldId id="262" r:id="rId10"/>
    <p:sldId id="266" r:id="rId11"/>
    <p:sldId id="261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354" y="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1322821-D118-4C20-92EA-2B85CC21428A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9C1DED8-11ED-49B0-8FDA-FB5AFC9CF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22821-D118-4C20-92EA-2B85CC21428A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1DED8-11ED-49B0-8FDA-FB5AFC9CF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1322821-D118-4C20-92EA-2B85CC21428A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9C1DED8-11ED-49B0-8FDA-FB5AFC9CF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22821-D118-4C20-92EA-2B85CC21428A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1DED8-11ED-49B0-8FDA-FB5AFC9CF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322821-D118-4C20-92EA-2B85CC21428A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9C1DED8-11ED-49B0-8FDA-FB5AFC9CF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22821-D118-4C20-92EA-2B85CC21428A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1DED8-11ED-49B0-8FDA-FB5AFC9CF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22821-D118-4C20-92EA-2B85CC21428A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1DED8-11ED-49B0-8FDA-FB5AFC9CF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22821-D118-4C20-92EA-2B85CC21428A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1DED8-11ED-49B0-8FDA-FB5AFC9CF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322821-D118-4C20-92EA-2B85CC21428A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1DED8-11ED-49B0-8FDA-FB5AFC9CF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22821-D118-4C20-92EA-2B85CC21428A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1DED8-11ED-49B0-8FDA-FB5AFC9CF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22821-D118-4C20-92EA-2B85CC21428A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1DED8-11ED-49B0-8FDA-FB5AFC9CFA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1322821-D118-4C20-92EA-2B85CC21428A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9C1DED8-11ED-49B0-8FDA-FB5AFC9CF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214290"/>
            <a:ext cx="5643602" cy="3143272"/>
          </a:xfrm>
        </p:spPr>
        <p:txBody>
          <a:bodyPr/>
          <a:lstStyle/>
          <a:p>
            <a:r>
              <a:rPr lang="ru-RU" sz="3000" dirty="0" smtClean="0"/>
              <a:t>Проекты в литературном краеведении как основа научно-исследовательской деятельности</a:t>
            </a:r>
            <a:endParaRPr lang="ru-RU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Матвеева Е.А., преподаватель </a:t>
            </a:r>
            <a:r>
              <a:rPr lang="ru-RU" dirty="0" err="1" smtClean="0"/>
              <a:t>Кувшиновской</a:t>
            </a:r>
            <a:r>
              <a:rPr lang="ru-RU" dirty="0" smtClean="0"/>
              <a:t> МОУ СОШ №1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Годонимы</a:t>
            </a:r>
            <a:r>
              <a:rPr lang="ru-RU" dirty="0" smtClean="0"/>
              <a:t> – названия улиц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Тематическое объединение названий улиц: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-профессии (лесорубы, мелиораторы)</a:t>
            </a:r>
          </a:p>
          <a:p>
            <a:pPr>
              <a:buNone/>
            </a:pPr>
            <a:r>
              <a:rPr lang="ru-RU" dirty="0" smtClean="0"/>
              <a:t>-деятели Советского государства (Семашко, Киров);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smtClean="0"/>
              <a:t>м</a:t>
            </a:r>
            <a:r>
              <a:rPr lang="ru-RU" dirty="0" smtClean="0"/>
              <a:t>естонахождение (Заречная ,Береговая);</a:t>
            </a:r>
          </a:p>
          <a:p>
            <a:pPr>
              <a:buNone/>
            </a:pPr>
            <a:r>
              <a:rPr lang="ru-RU" dirty="0" smtClean="0"/>
              <a:t>-деятели науки, искусства (Ожегов, Пушкин)</a:t>
            </a:r>
          </a:p>
          <a:p>
            <a:pPr>
              <a:buNone/>
            </a:pPr>
            <a:r>
              <a:rPr lang="ru-RU" dirty="0" smtClean="0"/>
              <a:t>-герои войны (Горячев, Ершов, партизаны)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5897880" cy="117348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Улица Ивановская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На любой улице есть необычно оформленные дома, красивые цветники</a:t>
            </a:r>
            <a:endParaRPr lang="ru-RU" sz="2400" dirty="0"/>
          </a:p>
        </p:txBody>
      </p:sp>
      <p:pic>
        <p:nvPicPr>
          <p:cNvPr id="5" name="Содержимое 4" descr="P10706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571744"/>
            <a:ext cx="4611708" cy="34587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Герб </a:t>
            </a:r>
            <a:r>
              <a:rPr lang="ru-RU" sz="3200" dirty="0" err="1" smtClean="0"/>
              <a:t>кувшиновского</a:t>
            </a:r>
            <a:r>
              <a:rPr lang="ru-RU" sz="3200" dirty="0" smtClean="0"/>
              <a:t> района</a:t>
            </a:r>
            <a:br>
              <a:rPr lang="ru-RU" sz="3200" dirty="0" smtClean="0"/>
            </a:br>
            <a:r>
              <a:rPr lang="ru-RU" sz="3200" dirty="0" smtClean="0"/>
              <a:t>создан своими руками</a:t>
            </a:r>
            <a:endParaRPr lang="ru-RU" sz="3200" dirty="0"/>
          </a:p>
        </p:txBody>
      </p:sp>
      <p:pic>
        <p:nvPicPr>
          <p:cNvPr id="4" name="Содержимое 3" descr="P10706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создания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Первый этап:</a:t>
            </a:r>
          </a:p>
          <a:p>
            <a:pPr>
              <a:buNone/>
            </a:pPr>
            <a:r>
              <a:rPr lang="ru-RU" dirty="0" smtClean="0"/>
              <a:t>-определение целей и задач исследования;</a:t>
            </a:r>
          </a:p>
          <a:p>
            <a:pPr>
              <a:buNone/>
            </a:pPr>
            <a:r>
              <a:rPr lang="ru-RU" dirty="0" smtClean="0"/>
              <a:t>-выбор объекта, необходимого для исследования;</a:t>
            </a:r>
          </a:p>
          <a:p>
            <a:pPr>
              <a:buNone/>
            </a:pPr>
            <a:r>
              <a:rPr lang="ru-RU" dirty="0" smtClean="0"/>
              <a:t>-составление библиографии, обращение в архив, музей;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- Оформление собранного материала;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- Создание презентации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Третий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Защита проекта:</a:t>
            </a:r>
          </a:p>
          <a:p>
            <a:pPr>
              <a:buNone/>
            </a:pPr>
            <a:r>
              <a:rPr lang="ru-RU" dirty="0" smtClean="0"/>
              <a:t>-выступление на уроке;</a:t>
            </a:r>
          </a:p>
          <a:p>
            <a:pPr>
              <a:buNone/>
            </a:pPr>
            <a:r>
              <a:rPr lang="ru-RU" dirty="0" smtClean="0"/>
              <a:t>-выступление на краеведческой конференции;</a:t>
            </a:r>
          </a:p>
          <a:p>
            <a:pPr>
              <a:buNone/>
            </a:pPr>
            <a:r>
              <a:rPr lang="ru-RU" dirty="0" smtClean="0"/>
              <a:t>-статья в газете;</a:t>
            </a:r>
          </a:p>
          <a:p>
            <a:pPr>
              <a:buNone/>
            </a:pPr>
            <a:r>
              <a:rPr lang="ru-RU" dirty="0" smtClean="0"/>
              <a:t>-составление путеводителей, картосхем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ТОПОНИМИКА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Литература </a:t>
            </a:r>
          </a:p>
          <a:p>
            <a:r>
              <a:rPr lang="ru-RU" sz="4000" dirty="0" smtClean="0"/>
              <a:t>Лингвистика</a:t>
            </a:r>
          </a:p>
          <a:p>
            <a:r>
              <a:rPr lang="ru-RU" sz="4000" dirty="0" smtClean="0"/>
              <a:t>География</a:t>
            </a:r>
          </a:p>
          <a:p>
            <a:r>
              <a:rPr lang="ru-RU" sz="4000" dirty="0" smtClean="0"/>
              <a:t>История</a:t>
            </a:r>
          </a:p>
          <a:p>
            <a:r>
              <a:rPr lang="ru-RU" sz="4000" dirty="0" smtClean="0"/>
              <a:t>Этнография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Ойконимы</a:t>
            </a:r>
            <a:r>
              <a:rPr lang="ru-RU" dirty="0" smtClean="0"/>
              <a:t> –названия населенных мест.</a:t>
            </a:r>
            <a:endParaRPr lang="ru-RU" dirty="0"/>
          </a:p>
        </p:txBody>
      </p:sp>
      <p:pic>
        <p:nvPicPr>
          <p:cNvPr id="4" name="Содержимое 3" descr="P10706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214554"/>
            <a:ext cx="4214842" cy="28598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Деревня Замошье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То, что за мхом</a:t>
            </a:r>
            <a:endParaRPr lang="ru-RU" sz="4000" dirty="0"/>
          </a:p>
        </p:txBody>
      </p:sp>
      <p:pic>
        <p:nvPicPr>
          <p:cNvPr id="5" name="Содержимое 4" descr="P10706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500306"/>
            <a:ext cx="4857784" cy="3719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706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Микротопонимы- названия небольших незаселенных объектов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err="1" smtClean="0"/>
              <a:t>Швивая</a:t>
            </a:r>
            <a:r>
              <a:rPr lang="ru-RU" sz="3600" dirty="0" smtClean="0"/>
              <a:t> горка</a:t>
            </a:r>
            <a:endParaRPr lang="ru-RU" sz="3600" dirty="0"/>
          </a:p>
        </p:txBody>
      </p:sp>
      <p:pic>
        <p:nvPicPr>
          <p:cNvPr id="5" name="Содержимое 4" descr="P10706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643183"/>
            <a:ext cx="5643602" cy="3357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77</TotalTime>
  <Words>179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Проекты в литературном краеведении как основа научно-исследовательской деятельности</vt:lpstr>
      <vt:lpstr>Этапы создания проекта</vt:lpstr>
      <vt:lpstr>Второй этап</vt:lpstr>
      <vt:lpstr>Третий этап</vt:lpstr>
      <vt:lpstr>ТОПОНИМИКА</vt:lpstr>
      <vt:lpstr>Ойконимы –названия населенных мест.</vt:lpstr>
      <vt:lpstr>Деревня Замошье</vt:lpstr>
      <vt:lpstr>Слайд 8</vt:lpstr>
      <vt:lpstr>Микротопонимы- названия небольших незаселенных объектов</vt:lpstr>
      <vt:lpstr>Годонимы – названия улиц</vt:lpstr>
      <vt:lpstr>Улица Ивановская</vt:lpstr>
      <vt:lpstr>Герб кувшиновского района создан своими руками</vt:lpstr>
    </vt:vector>
  </TitlesOfParts>
  <Company>МОУ КСОШ №1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Проекты в литературном краеведении как основа научно-исследовательской деятельности обучающихся</dc:title>
  <dc:creator>Кабинет 203</dc:creator>
  <cp:lastModifiedBy>Кабинет 203</cp:lastModifiedBy>
  <cp:revision>10</cp:revision>
  <dcterms:created xsi:type="dcterms:W3CDTF">2017-03-23T10:13:28Z</dcterms:created>
  <dcterms:modified xsi:type="dcterms:W3CDTF">2017-03-24T11:36:21Z</dcterms:modified>
</cp:coreProperties>
</file>