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70" r:id="rId3"/>
    <p:sldId id="259" r:id="rId4"/>
    <p:sldId id="274" r:id="rId5"/>
    <p:sldId id="287" r:id="rId6"/>
    <p:sldId id="288" r:id="rId7"/>
    <p:sldId id="261" r:id="rId8"/>
    <p:sldId id="256" r:id="rId9"/>
    <p:sldId id="275" r:id="rId10"/>
    <p:sldId id="273" r:id="rId11"/>
    <p:sldId id="289" r:id="rId12"/>
    <p:sldId id="276" r:id="rId13"/>
    <p:sldId id="277" r:id="rId14"/>
    <p:sldId id="278" r:id="rId15"/>
    <p:sldId id="279" r:id="rId16"/>
    <p:sldId id="280" r:id="rId17"/>
    <p:sldId id="281" r:id="rId18"/>
    <p:sldId id="290" r:id="rId19"/>
    <p:sldId id="282" r:id="rId20"/>
    <p:sldId id="283" r:id="rId21"/>
    <p:sldId id="284" r:id="rId22"/>
    <p:sldId id="285" r:id="rId23"/>
    <p:sldId id="286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33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2DE74-783F-4AD2-A026-6D29412CD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6E3B5F4-E42C-4914-AF4F-50907121BE41}">
      <dgm:prSet phldrT="[Текст]" custT="1"/>
      <dgm:spPr/>
      <dgm:t>
        <a:bodyPr/>
        <a:lstStyle/>
        <a:p>
          <a:r>
            <a:rPr lang="ru-RU" sz="3600" dirty="0" smtClean="0"/>
            <a:t>Исследовательская деятельность</a:t>
          </a:r>
          <a:endParaRPr lang="ru-RU" sz="3600" dirty="0"/>
        </a:p>
      </dgm:t>
    </dgm:pt>
    <dgm:pt modelId="{131BBCC9-05B4-4CC9-AA34-0CCBAD0196BF}" type="parTrans" cxnId="{8F7899AD-EE8E-4E4F-8BE6-401F658242DA}">
      <dgm:prSet/>
      <dgm:spPr/>
      <dgm:t>
        <a:bodyPr/>
        <a:lstStyle/>
        <a:p>
          <a:endParaRPr lang="ru-RU"/>
        </a:p>
      </dgm:t>
    </dgm:pt>
    <dgm:pt modelId="{DECF717B-D22C-4007-BFFA-4E7EAA421820}" type="sibTrans" cxnId="{8F7899AD-EE8E-4E4F-8BE6-401F658242DA}">
      <dgm:prSet/>
      <dgm:spPr/>
      <dgm:t>
        <a:bodyPr/>
        <a:lstStyle/>
        <a:p>
          <a:endParaRPr lang="ru-RU"/>
        </a:p>
      </dgm:t>
    </dgm:pt>
    <dgm:pt modelId="{5BB50AB2-0B22-484F-BE9E-22984CD09351}">
      <dgm:prSet phldrT="[Текст]" custT="1"/>
      <dgm:spPr/>
      <dgm:t>
        <a:bodyPr/>
        <a:lstStyle/>
        <a:p>
          <a:r>
            <a:rPr lang="ru-RU" sz="2800" dirty="0" smtClean="0"/>
            <a:t>Позволяет углубленно изучать предметы</a:t>
          </a:r>
          <a:endParaRPr lang="ru-RU" sz="2800" dirty="0"/>
        </a:p>
      </dgm:t>
    </dgm:pt>
    <dgm:pt modelId="{D7168CE5-DFFD-497C-BFA5-78AC98C58ADD}" type="parTrans" cxnId="{985BE231-D2AE-4896-82A0-F83DBC546B0B}">
      <dgm:prSet/>
      <dgm:spPr/>
      <dgm:t>
        <a:bodyPr/>
        <a:lstStyle/>
        <a:p>
          <a:endParaRPr lang="ru-RU"/>
        </a:p>
      </dgm:t>
    </dgm:pt>
    <dgm:pt modelId="{E859A42F-75A4-4296-8F0B-BAAF425EC287}" type="sibTrans" cxnId="{985BE231-D2AE-4896-82A0-F83DBC546B0B}">
      <dgm:prSet/>
      <dgm:spPr/>
      <dgm:t>
        <a:bodyPr/>
        <a:lstStyle/>
        <a:p>
          <a:endParaRPr lang="ru-RU"/>
        </a:p>
      </dgm:t>
    </dgm:pt>
    <dgm:pt modelId="{07BFBF46-C1F5-46C1-80CD-3D937B7231F3}">
      <dgm:prSet phldrT="[Текст]" custT="1"/>
      <dgm:spPr/>
      <dgm:t>
        <a:bodyPr/>
        <a:lstStyle/>
        <a:p>
          <a:r>
            <a:rPr lang="ru-RU" sz="2800" dirty="0" smtClean="0"/>
            <a:t>Пробуждает интерес </a:t>
          </a:r>
          <a:r>
            <a:rPr lang="ru-RU" sz="2800" dirty="0" smtClean="0"/>
            <a:t>к предметам</a:t>
          </a:r>
          <a:endParaRPr lang="ru-RU" sz="2800" dirty="0"/>
        </a:p>
      </dgm:t>
    </dgm:pt>
    <dgm:pt modelId="{A0102FAF-FF97-4484-B7A5-1B01ABE5988B}" type="parTrans" cxnId="{809C337B-EDC1-4748-974F-A52DE8973C08}">
      <dgm:prSet/>
      <dgm:spPr/>
      <dgm:t>
        <a:bodyPr/>
        <a:lstStyle/>
        <a:p>
          <a:endParaRPr lang="ru-RU"/>
        </a:p>
      </dgm:t>
    </dgm:pt>
    <dgm:pt modelId="{47DB8DD1-04B2-44FB-863F-B25BD04CFCB4}" type="sibTrans" cxnId="{809C337B-EDC1-4748-974F-A52DE8973C08}">
      <dgm:prSet/>
      <dgm:spPr/>
      <dgm:t>
        <a:bodyPr/>
        <a:lstStyle/>
        <a:p>
          <a:endParaRPr lang="ru-RU"/>
        </a:p>
      </dgm:t>
    </dgm:pt>
    <dgm:pt modelId="{C04F4E1C-DF68-4932-AB71-8713CE509947}">
      <dgm:prSet custT="1"/>
      <dgm:spPr/>
      <dgm:t>
        <a:bodyPr/>
        <a:lstStyle/>
        <a:p>
          <a:r>
            <a:rPr lang="ru-RU" sz="2800" dirty="0" smtClean="0"/>
            <a:t>Воспитывает </a:t>
          </a:r>
          <a:endParaRPr lang="ru-RU" sz="2800" dirty="0"/>
        </a:p>
      </dgm:t>
    </dgm:pt>
    <dgm:pt modelId="{0E97AA82-FD79-449D-AE65-94B4D06DACB5}" type="parTrans" cxnId="{2E1C83A0-F8EA-462E-9AF1-8C9E571FCB94}">
      <dgm:prSet/>
      <dgm:spPr/>
      <dgm:t>
        <a:bodyPr/>
        <a:lstStyle/>
        <a:p>
          <a:endParaRPr lang="ru-RU"/>
        </a:p>
      </dgm:t>
    </dgm:pt>
    <dgm:pt modelId="{8792849E-5922-4B74-B943-1175795A7968}" type="sibTrans" cxnId="{2E1C83A0-F8EA-462E-9AF1-8C9E571FCB94}">
      <dgm:prSet/>
      <dgm:spPr/>
      <dgm:t>
        <a:bodyPr/>
        <a:lstStyle/>
        <a:p>
          <a:endParaRPr lang="ru-RU"/>
        </a:p>
      </dgm:t>
    </dgm:pt>
    <dgm:pt modelId="{511D4C8E-94B0-4D2C-B841-93EAE9F95901}" type="pres">
      <dgm:prSet presAssocID="{82B2DE74-783F-4AD2-A026-6D29412CD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D6EFB2-96AC-4A44-99F4-6CCF0232E559}" type="pres">
      <dgm:prSet presAssocID="{96E3B5F4-E42C-4914-AF4F-50907121BE41}" presName="hierRoot1" presStyleCnt="0"/>
      <dgm:spPr/>
    </dgm:pt>
    <dgm:pt modelId="{683D5092-8505-433A-9F85-762D18EAF837}" type="pres">
      <dgm:prSet presAssocID="{96E3B5F4-E42C-4914-AF4F-50907121BE41}" presName="composite" presStyleCnt="0"/>
      <dgm:spPr/>
    </dgm:pt>
    <dgm:pt modelId="{57ABDB4E-552B-4143-B170-F89D9635EDA9}" type="pres">
      <dgm:prSet presAssocID="{96E3B5F4-E42C-4914-AF4F-50907121BE41}" presName="background" presStyleLbl="node0" presStyleIdx="0" presStyleCnt="1"/>
      <dgm:spPr/>
    </dgm:pt>
    <dgm:pt modelId="{0D77E7C8-247E-4F43-9EC7-2380D4E6AED4}" type="pres">
      <dgm:prSet presAssocID="{96E3B5F4-E42C-4914-AF4F-50907121BE41}" presName="text" presStyleLbl="fgAcc0" presStyleIdx="0" presStyleCnt="1" custScaleX="207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E990C-B82D-465C-A2E5-863604A2B901}" type="pres">
      <dgm:prSet presAssocID="{96E3B5F4-E42C-4914-AF4F-50907121BE41}" presName="hierChild2" presStyleCnt="0"/>
      <dgm:spPr/>
    </dgm:pt>
    <dgm:pt modelId="{1F9FBFCF-EBD4-4389-98CC-0BC3AE8B7E49}" type="pres">
      <dgm:prSet presAssocID="{D7168CE5-DFFD-497C-BFA5-78AC98C58AD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5B82691-4661-4367-BF2A-6A550E3C7448}" type="pres">
      <dgm:prSet presAssocID="{5BB50AB2-0B22-484F-BE9E-22984CD09351}" presName="hierRoot2" presStyleCnt="0"/>
      <dgm:spPr/>
    </dgm:pt>
    <dgm:pt modelId="{5C4DAD4E-0264-4C13-ADB5-A6F1E9727645}" type="pres">
      <dgm:prSet presAssocID="{5BB50AB2-0B22-484F-BE9E-22984CD09351}" presName="composite2" presStyleCnt="0"/>
      <dgm:spPr/>
    </dgm:pt>
    <dgm:pt modelId="{390A2673-D358-419D-AADB-7D09C45FD36F}" type="pres">
      <dgm:prSet presAssocID="{5BB50AB2-0B22-484F-BE9E-22984CD09351}" presName="background2" presStyleLbl="node2" presStyleIdx="0" presStyleCnt="3"/>
      <dgm:spPr/>
    </dgm:pt>
    <dgm:pt modelId="{2B9C76A7-3C48-4184-8A4F-542B7BD06444}" type="pres">
      <dgm:prSet presAssocID="{5BB50AB2-0B22-484F-BE9E-22984CD0935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0C40-FEBA-40EC-B1C4-701211B0E18D}" type="pres">
      <dgm:prSet presAssocID="{5BB50AB2-0B22-484F-BE9E-22984CD09351}" presName="hierChild3" presStyleCnt="0"/>
      <dgm:spPr/>
    </dgm:pt>
    <dgm:pt modelId="{34090A7E-35DF-4459-BCDE-6097D6479F07}" type="pres">
      <dgm:prSet presAssocID="{A0102FAF-FF97-4484-B7A5-1B01ABE5988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25C6516-5CA0-4034-B4AC-823E15E9D1D4}" type="pres">
      <dgm:prSet presAssocID="{07BFBF46-C1F5-46C1-80CD-3D937B7231F3}" presName="hierRoot2" presStyleCnt="0"/>
      <dgm:spPr/>
    </dgm:pt>
    <dgm:pt modelId="{228C1917-4C71-4BC8-950D-F9DBDEACC855}" type="pres">
      <dgm:prSet presAssocID="{07BFBF46-C1F5-46C1-80CD-3D937B7231F3}" presName="composite2" presStyleCnt="0"/>
      <dgm:spPr/>
    </dgm:pt>
    <dgm:pt modelId="{408F88DB-367F-4725-98A8-74B6EE33B7AC}" type="pres">
      <dgm:prSet presAssocID="{07BFBF46-C1F5-46C1-80CD-3D937B7231F3}" presName="background2" presStyleLbl="node2" presStyleIdx="1" presStyleCnt="3"/>
      <dgm:spPr/>
    </dgm:pt>
    <dgm:pt modelId="{B65F4143-B107-42B9-AB27-498B3E4DF749}" type="pres">
      <dgm:prSet presAssocID="{07BFBF46-C1F5-46C1-80CD-3D937B7231F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45EB9-9E88-4786-AA97-F2AB475A7F64}" type="pres">
      <dgm:prSet presAssocID="{07BFBF46-C1F5-46C1-80CD-3D937B7231F3}" presName="hierChild3" presStyleCnt="0"/>
      <dgm:spPr/>
    </dgm:pt>
    <dgm:pt modelId="{001C87B2-ADBA-4F25-A22E-9421556F021F}" type="pres">
      <dgm:prSet presAssocID="{0E97AA82-FD79-449D-AE65-94B4D06DACB5}" presName="Name10" presStyleLbl="parChTrans1D2" presStyleIdx="2" presStyleCnt="3"/>
      <dgm:spPr/>
    </dgm:pt>
    <dgm:pt modelId="{E0B13E3B-FBE4-40E9-B79A-EA255DE90D37}" type="pres">
      <dgm:prSet presAssocID="{C04F4E1C-DF68-4932-AB71-8713CE509947}" presName="hierRoot2" presStyleCnt="0"/>
      <dgm:spPr/>
    </dgm:pt>
    <dgm:pt modelId="{6F95930D-D41D-4EAE-83A9-124F077B285E}" type="pres">
      <dgm:prSet presAssocID="{C04F4E1C-DF68-4932-AB71-8713CE509947}" presName="composite2" presStyleCnt="0"/>
      <dgm:spPr/>
    </dgm:pt>
    <dgm:pt modelId="{226DE6E0-03EE-47C4-B11E-F4FA1AFA93C4}" type="pres">
      <dgm:prSet presAssocID="{C04F4E1C-DF68-4932-AB71-8713CE509947}" presName="background2" presStyleLbl="node2" presStyleIdx="2" presStyleCnt="3"/>
      <dgm:spPr/>
    </dgm:pt>
    <dgm:pt modelId="{8579944C-2D21-4699-A526-3BC8F5300F91}" type="pres">
      <dgm:prSet presAssocID="{C04F4E1C-DF68-4932-AB71-8713CE50994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F5217-A7F6-47C3-9F5A-8E270FFFB591}" type="pres">
      <dgm:prSet presAssocID="{C04F4E1C-DF68-4932-AB71-8713CE509947}" presName="hierChild3" presStyleCnt="0"/>
      <dgm:spPr/>
    </dgm:pt>
  </dgm:ptLst>
  <dgm:cxnLst>
    <dgm:cxn modelId="{81AC3C26-9D0F-48CE-9DDA-D997F3991B33}" type="presOf" srcId="{C04F4E1C-DF68-4932-AB71-8713CE509947}" destId="{8579944C-2D21-4699-A526-3BC8F5300F91}" srcOrd="0" destOrd="0" presId="urn:microsoft.com/office/officeart/2005/8/layout/hierarchy1"/>
    <dgm:cxn modelId="{809C337B-EDC1-4748-974F-A52DE8973C08}" srcId="{96E3B5F4-E42C-4914-AF4F-50907121BE41}" destId="{07BFBF46-C1F5-46C1-80CD-3D937B7231F3}" srcOrd="1" destOrd="0" parTransId="{A0102FAF-FF97-4484-B7A5-1B01ABE5988B}" sibTransId="{47DB8DD1-04B2-44FB-863F-B25BD04CFCB4}"/>
    <dgm:cxn modelId="{1A7A4EE7-923F-4143-8B24-FA3DEA09173B}" type="presOf" srcId="{A0102FAF-FF97-4484-B7A5-1B01ABE5988B}" destId="{34090A7E-35DF-4459-BCDE-6097D6479F07}" srcOrd="0" destOrd="0" presId="urn:microsoft.com/office/officeart/2005/8/layout/hierarchy1"/>
    <dgm:cxn modelId="{15FAD37B-5AC1-4AB8-A85A-E1D653542086}" type="presOf" srcId="{82B2DE74-783F-4AD2-A026-6D29412CDD22}" destId="{511D4C8E-94B0-4D2C-B841-93EAE9F95901}" srcOrd="0" destOrd="0" presId="urn:microsoft.com/office/officeart/2005/8/layout/hierarchy1"/>
    <dgm:cxn modelId="{8E5719A8-41C3-45C1-A32A-7A16D306A278}" type="presOf" srcId="{07BFBF46-C1F5-46C1-80CD-3D937B7231F3}" destId="{B65F4143-B107-42B9-AB27-498B3E4DF749}" srcOrd="0" destOrd="0" presId="urn:microsoft.com/office/officeart/2005/8/layout/hierarchy1"/>
    <dgm:cxn modelId="{8F7899AD-EE8E-4E4F-8BE6-401F658242DA}" srcId="{82B2DE74-783F-4AD2-A026-6D29412CDD22}" destId="{96E3B5F4-E42C-4914-AF4F-50907121BE41}" srcOrd="0" destOrd="0" parTransId="{131BBCC9-05B4-4CC9-AA34-0CCBAD0196BF}" sibTransId="{DECF717B-D22C-4007-BFFA-4E7EAA421820}"/>
    <dgm:cxn modelId="{9F89B8AA-0935-40AB-B552-45E795959C7C}" type="presOf" srcId="{96E3B5F4-E42C-4914-AF4F-50907121BE41}" destId="{0D77E7C8-247E-4F43-9EC7-2380D4E6AED4}" srcOrd="0" destOrd="0" presId="urn:microsoft.com/office/officeart/2005/8/layout/hierarchy1"/>
    <dgm:cxn modelId="{B0465C31-87F4-4A24-B92C-DD6578374794}" type="presOf" srcId="{D7168CE5-DFFD-497C-BFA5-78AC98C58ADD}" destId="{1F9FBFCF-EBD4-4389-98CC-0BC3AE8B7E49}" srcOrd="0" destOrd="0" presId="urn:microsoft.com/office/officeart/2005/8/layout/hierarchy1"/>
    <dgm:cxn modelId="{7EA96AB8-6FF8-4F87-B352-7CE79477D4AA}" type="presOf" srcId="{5BB50AB2-0B22-484F-BE9E-22984CD09351}" destId="{2B9C76A7-3C48-4184-8A4F-542B7BD06444}" srcOrd="0" destOrd="0" presId="urn:microsoft.com/office/officeart/2005/8/layout/hierarchy1"/>
    <dgm:cxn modelId="{C616BADB-5E3C-4C95-8639-F1E5F9A523A8}" type="presOf" srcId="{0E97AA82-FD79-449D-AE65-94B4D06DACB5}" destId="{001C87B2-ADBA-4F25-A22E-9421556F021F}" srcOrd="0" destOrd="0" presId="urn:microsoft.com/office/officeart/2005/8/layout/hierarchy1"/>
    <dgm:cxn modelId="{2E1C83A0-F8EA-462E-9AF1-8C9E571FCB94}" srcId="{96E3B5F4-E42C-4914-AF4F-50907121BE41}" destId="{C04F4E1C-DF68-4932-AB71-8713CE509947}" srcOrd="2" destOrd="0" parTransId="{0E97AA82-FD79-449D-AE65-94B4D06DACB5}" sibTransId="{8792849E-5922-4B74-B943-1175795A7968}"/>
    <dgm:cxn modelId="{985BE231-D2AE-4896-82A0-F83DBC546B0B}" srcId="{96E3B5F4-E42C-4914-AF4F-50907121BE41}" destId="{5BB50AB2-0B22-484F-BE9E-22984CD09351}" srcOrd="0" destOrd="0" parTransId="{D7168CE5-DFFD-497C-BFA5-78AC98C58ADD}" sibTransId="{E859A42F-75A4-4296-8F0B-BAAF425EC287}"/>
    <dgm:cxn modelId="{2069ACDC-4522-49F8-BD4F-909B9EB1B100}" type="presParOf" srcId="{511D4C8E-94B0-4D2C-B841-93EAE9F95901}" destId="{AAD6EFB2-96AC-4A44-99F4-6CCF0232E559}" srcOrd="0" destOrd="0" presId="urn:microsoft.com/office/officeart/2005/8/layout/hierarchy1"/>
    <dgm:cxn modelId="{5334478F-DEFA-4016-B628-68DD5226B207}" type="presParOf" srcId="{AAD6EFB2-96AC-4A44-99F4-6CCF0232E559}" destId="{683D5092-8505-433A-9F85-762D18EAF837}" srcOrd="0" destOrd="0" presId="urn:microsoft.com/office/officeart/2005/8/layout/hierarchy1"/>
    <dgm:cxn modelId="{CDC0E606-FA95-4BC5-A828-440E4FD7F0A2}" type="presParOf" srcId="{683D5092-8505-433A-9F85-762D18EAF837}" destId="{57ABDB4E-552B-4143-B170-F89D9635EDA9}" srcOrd="0" destOrd="0" presId="urn:microsoft.com/office/officeart/2005/8/layout/hierarchy1"/>
    <dgm:cxn modelId="{D7189915-5F38-442C-BE90-5B600C521B55}" type="presParOf" srcId="{683D5092-8505-433A-9F85-762D18EAF837}" destId="{0D77E7C8-247E-4F43-9EC7-2380D4E6AED4}" srcOrd="1" destOrd="0" presId="urn:microsoft.com/office/officeart/2005/8/layout/hierarchy1"/>
    <dgm:cxn modelId="{DCDCE139-6297-45BC-A7FB-7A35EE825882}" type="presParOf" srcId="{AAD6EFB2-96AC-4A44-99F4-6CCF0232E559}" destId="{172E990C-B82D-465C-A2E5-863604A2B901}" srcOrd="1" destOrd="0" presId="urn:microsoft.com/office/officeart/2005/8/layout/hierarchy1"/>
    <dgm:cxn modelId="{60602114-F502-4BC4-9E3F-E7688F042A84}" type="presParOf" srcId="{172E990C-B82D-465C-A2E5-863604A2B901}" destId="{1F9FBFCF-EBD4-4389-98CC-0BC3AE8B7E49}" srcOrd="0" destOrd="0" presId="urn:microsoft.com/office/officeart/2005/8/layout/hierarchy1"/>
    <dgm:cxn modelId="{4E946DD5-8A67-494D-9452-95B5AB5558FC}" type="presParOf" srcId="{172E990C-B82D-465C-A2E5-863604A2B901}" destId="{F5B82691-4661-4367-BF2A-6A550E3C7448}" srcOrd="1" destOrd="0" presId="urn:microsoft.com/office/officeart/2005/8/layout/hierarchy1"/>
    <dgm:cxn modelId="{EC1EFCDE-1754-42F1-8EEB-F184EB31679B}" type="presParOf" srcId="{F5B82691-4661-4367-BF2A-6A550E3C7448}" destId="{5C4DAD4E-0264-4C13-ADB5-A6F1E9727645}" srcOrd="0" destOrd="0" presId="urn:microsoft.com/office/officeart/2005/8/layout/hierarchy1"/>
    <dgm:cxn modelId="{C5B52671-838B-4933-B2BA-4EEB385A6F4E}" type="presParOf" srcId="{5C4DAD4E-0264-4C13-ADB5-A6F1E9727645}" destId="{390A2673-D358-419D-AADB-7D09C45FD36F}" srcOrd="0" destOrd="0" presId="urn:microsoft.com/office/officeart/2005/8/layout/hierarchy1"/>
    <dgm:cxn modelId="{B4D5D308-8883-4E85-9BF3-2F85005E8CAD}" type="presParOf" srcId="{5C4DAD4E-0264-4C13-ADB5-A6F1E9727645}" destId="{2B9C76A7-3C48-4184-8A4F-542B7BD06444}" srcOrd="1" destOrd="0" presId="urn:microsoft.com/office/officeart/2005/8/layout/hierarchy1"/>
    <dgm:cxn modelId="{F560047D-9F6E-45F4-B084-AA83A01E9EBA}" type="presParOf" srcId="{F5B82691-4661-4367-BF2A-6A550E3C7448}" destId="{DA310C40-FEBA-40EC-B1C4-701211B0E18D}" srcOrd="1" destOrd="0" presId="urn:microsoft.com/office/officeart/2005/8/layout/hierarchy1"/>
    <dgm:cxn modelId="{71AEE48D-9B86-462D-B316-D90E6021B757}" type="presParOf" srcId="{172E990C-B82D-465C-A2E5-863604A2B901}" destId="{34090A7E-35DF-4459-BCDE-6097D6479F07}" srcOrd="2" destOrd="0" presId="urn:microsoft.com/office/officeart/2005/8/layout/hierarchy1"/>
    <dgm:cxn modelId="{D0ADE5E2-9A30-4E6C-AC79-E0BB34C6697C}" type="presParOf" srcId="{172E990C-B82D-465C-A2E5-863604A2B901}" destId="{525C6516-5CA0-4034-B4AC-823E15E9D1D4}" srcOrd="3" destOrd="0" presId="urn:microsoft.com/office/officeart/2005/8/layout/hierarchy1"/>
    <dgm:cxn modelId="{601FEC37-6FF8-4B2C-8DAE-AD6BA10888C7}" type="presParOf" srcId="{525C6516-5CA0-4034-B4AC-823E15E9D1D4}" destId="{228C1917-4C71-4BC8-950D-F9DBDEACC855}" srcOrd="0" destOrd="0" presId="urn:microsoft.com/office/officeart/2005/8/layout/hierarchy1"/>
    <dgm:cxn modelId="{D1FD30C0-34F9-4A64-85DA-994E16A411D9}" type="presParOf" srcId="{228C1917-4C71-4BC8-950D-F9DBDEACC855}" destId="{408F88DB-367F-4725-98A8-74B6EE33B7AC}" srcOrd="0" destOrd="0" presId="urn:microsoft.com/office/officeart/2005/8/layout/hierarchy1"/>
    <dgm:cxn modelId="{2C3F30E9-96BF-4DFF-8A44-91DAEA3F9D77}" type="presParOf" srcId="{228C1917-4C71-4BC8-950D-F9DBDEACC855}" destId="{B65F4143-B107-42B9-AB27-498B3E4DF749}" srcOrd="1" destOrd="0" presId="urn:microsoft.com/office/officeart/2005/8/layout/hierarchy1"/>
    <dgm:cxn modelId="{5E7E4D82-6D81-4B3F-B169-48C100138FC2}" type="presParOf" srcId="{525C6516-5CA0-4034-B4AC-823E15E9D1D4}" destId="{C8545EB9-9E88-4786-AA97-F2AB475A7F64}" srcOrd="1" destOrd="0" presId="urn:microsoft.com/office/officeart/2005/8/layout/hierarchy1"/>
    <dgm:cxn modelId="{5F869682-0BF1-4895-9E90-D2913A3FAFDE}" type="presParOf" srcId="{172E990C-B82D-465C-A2E5-863604A2B901}" destId="{001C87B2-ADBA-4F25-A22E-9421556F021F}" srcOrd="4" destOrd="0" presId="urn:microsoft.com/office/officeart/2005/8/layout/hierarchy1"/>
    <dgm:cxn modelId="{E58D41EE-0AA7-44F9-82CE-C58E03D58648}" type="presParOf" srcId="{172E990C-B82D-465C-A2E5-863604A2B901}" destId="{E0B13E3B-FBE4-40E9-B79A-EA255DE90D37}" srcOrd="5" destOrd="0" presId="urn:microsoft.com/office/officeart/2005/8/layout/hierarchy1"/>
    <dgm:cxn modelId="{2013DF55-D7E7-438E-80D4-6C81602CFEB4}" type="presParOf" srcId="{E0B13E3B-FBE4-40E9-B79A-EA255DE90D37}" destId="{6F95930D-D41D-4EAE-83A9-124F077B285E}" srcOrd="0" destOrd="0" presId="urn:microsoft.com/office/officeart/2005/8/layout/hierarchy1"/>
    <dgm:cxn modelId="{22445E0D-9C62-4650-BB14-AE89F2417E9E}" type="presParOf" srcId="{6F95930D-D41D-4EAE-83A9-124F077B285E}" destId="{226DE6E0-03EE-47C4-B11E-F4FA1AFA93C4}" srcOrd="0" destOrd="0" presId="urn:microsoft.com/office/officeart/2005/8/layout/hierarchy1"/>
    <dgm:cxn modelId="{563A6D94-D76A-4FEE-8F76-496E53A64CF8}" type="presParOf" srcId="{6F95930D-D41D-4EAE-83A9-124F077B285E}" destId="{8579944C-2D21-4699-A526-3BC8F5300F91}" srcOrd="1" destOrd="0" presId="urn:microsoft.com/office/officeart/2005/8/layout/hierarchy1"/>
    <dgm:cxn modelId="{B44E4821-0A37-4513-A278-6BC399EF346E}" type="presParOf" srcId="{E0B13E3B-FBE4-40E9-B79A-EA255DE90D37}" destId="{C26F5217-A7F6-47C3-9F5A-8E270FFFB5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0E4F-DF4B-4E36-8D5D-340026BA72D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DFD72-00A8-4EBD-8EF8-9715832D0355}">
      <dgm:prSet phldrT="[Текст]" phldr="1"/>
      <dgm:spPr/>
      <dgm:t>
        <a:bodyPr/>
        <a:lstStyle/>
        <a:p>
          <a:endParaRPr lang="ru-RU" dirty="0"/>
        </a:p>
      </dgm:t>
    </dgm:pt>
    <dgm:pt modelId="{2C31C787-6E74-467D-B5D5-BACB8D44DF91}" type="parTrans" cxnId="{0333A3CC-4A64-41DB-88AC-021798BE855F}">
      <dgm:prSet/>
      <dgm:spPr/>
      <dgm:t>
        <a:bodyPr/>
        <a:lstStyle/>
        <a:p>
          <a:endParaRPr lang="ru-RU"/>
        </a:p>
      </dgm:t>
    </dgm:pt>
    <dgm:pt modelId="{2205ABC3-B429-4769-9C04-01C3AC4601EC}" type="sibTrans" cxnId="{0333A3CC-4A64-41DB-88AC-021798BE855F}">
      <dgm:prSet/>
      <dgm:spPr/>
      <dgm:t>
        <a:bodyPr/>
        <a:lstStyle/>
        <a:p>
          <a:endParaRPr lang="ru-RU"/>
        </a:p>
      </dgm:t>
    </dgm:pt>
    <dgm:pt modelId="{8F489161-7597-482A-B2C8-FCACFE98BC1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/>
              </a:solidFill>
            </a:rPr>
            <a:t>1. </a:t>
          </a:r>
          <a:r>
            <a:rPr lang="ru-RU" sz="3200" b="1" dirty="0" smtClean="0"/>
            <a:t>Конкретные образы родины в стихотворениях Я.З. Шведова</a:t>
          </a:r>
          <a:endParaRPr lang="ru-RU" sz="3200" dirty="0"/>
        </a:p>
      </dgm:t>
    </dgm:pt>
    <dgm:pt modelId="{DBEB34AB-3979-48AE-9228-C3DE8FE1BC92}" type="parTrans" cxnId="{9804E84C-C393-4C55-9661-A9C65D124B6C}">
      <dgm:prSet/>
      <dgm:spPr/>
      <dgm:t>
        <a:bodyPr/>
        <a:lstStyle/>
        <a:p>
          <a:endParaRPr lang="ru-RU"/>
        </a:p>
      </dgm:t>
    </dgm:pt>
    <dgm:pt modelId="{9C77DF83-5C4B-474C-A4C9-815E6165B763}" type="sibTrans" cxnId="{9804E84C-C393-4C55-9661-A9C65D124B6C}">
      <dgm:prSet/>
      <dgm:spPr/>
      <dgm:t>
        <a:bodyPr/>
        <a:lstStyle/>
        <a:p>
          <a:endParaRPr lang="ru-RU"/>
        </a:p>
      </dgm:t>
    </dgm:pt>
    <dgm:pt modelId="{F22F692E-8C3D-4945-98D9-4D45C0DEE349}">
      <dgm:prSet phldrT="[Текст]" custT="1"/>
      <dgm:spPr/>
      <dgm:t>
        <a:bodyPr/>
        <a:lstStyle/>
        <a:p>
          <a:r>
            <a:rPr lang="ru-RU" sz="3200" b="1" dirty="0" smtClean="0"/>
            <a:t> </a:t>
          </a:r>
          <a:r>
            <a:rPr lang="ru-RU" sz="3200" b="1" dirty="0" smtClean="0">
              <a:solidFill>
                <a:schemeClr val="tx2"/>
              </a:solidFill>
            </a:rPr>
            <a:t>2</a:t>
          </a:r>
          <a:r>
            <a:rPr lang="ru-RU" sz="3200" b="1" dirty="0" smtClean="0"/>
            <a:t>. Использование звуков, запахов и красок для создания образа родины в стихотворениях Я.З. Шведова</a:t>
          </a:r>
          <a:endParaRPr lang="ru-RU" sz="3200" dirty="0" smtClean="0"/>
        </a:p>
        <a:p>
          <a:endParaRPr lang="ru-RU" sz="1700" dirty="0"/>
        </a:p>
      </dgm:t>
    </dgm:pt>
    <dgm:pt modelId="{DA75C221-2237-4619-99A2-0D3119F0778A}" type="parTrans" cxnId="{F02B7605-0AFD-4F47-92BE-A7FAE1E24122}">
      <dgm:prSet/>
      <dgm:spPr/>
      <dgm:t>
        <a:bodyPr/>
        <a:lstStyle/>
        <a:p>
          <a:endParaRPr lang="ru-RU"/>
        </a:p>
      </dgm:t>
    </dgm:pt>
    <dgm:pt modelId="{8AE2FB0E-88BB-44D7-B3A0-0D42D985F39C}" type="sibTrans" cxnId="{F02B7605-0AFD-4F47-92BE-A7FAE1E24122}">
      <dgm:prSet/>
      <dgm:spPr/>
      <dgm:t>
        <a:bodyPr/>
        <a:lstStyle/>
        <a:p>
          <a:endParaRPr lang="ru-RU"/>
        </a:p>
      </dgm:t>
    </dgm:pt>
    <dgm:pt modelId="{F30CF1E5-C4E5-470C-A893-2105DEC5CCF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/>
              </a:solidFill>
            </a:rPr>
            <a:t>3.</a:t>
          </a:r>
          <a:r>
            <a:rPr lang="ru-RU" sz="3200" b="1" dirty="0" smtClean="0"/>
            <a:t> Изобразительно-выразительные средства</a:t>
          </a:r>
          <a:endParaRPr lang="ru-RU" sz="3200" dirty="0"/>
        </a:p>
      </dgm:t>
    </dgm:pt>
    <dgm:pt modelId="{8D926729-8727-4E56-870A-C85FA9489437}" type="parTrans" cxnId="{06D3D2E1-18E4-4A77-B640-CEF0530D1372}">
      <dgm:prSet/>
      <dgm:spPr/>
      <dgm:t>
        <a:bodyPr/>
        <a:lstStyle/>
        <a:p>
          <a:endParaRPr lang="ru-RU"/>
        </a:p>
      </dgm:t>
    </dgm:pt>
    <dgm:pt modelId="{3DCDD01A-30CB-4D57-9893-EADAA65643CB}" type="sibTrans" cxnId="{06D3D2E1-18E4-4A77-B640-CEF0530D1372}">
      <dgm:prSet/>
      <dgm:spPr/>
      <dgm:t>
        <a:bodyPr/>
        <a:lstStyle/>
        <a:p>
          <a:endParaRPr lang="ru-RU"/>
        </a:p>
      </dgm:t>
    </dgm:pt>
    <dgm:pt modelId="{D725AC97-6FD8-47F4-85AC-734FA17C4A5F}" type="pres">
      <dgm:prSet presAssocID="{9BD10E4F-DF4B-4E36-8D5D-340026BA72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E2B086-CE4C-454D-BF19-EF80F37FB325}" type="pres">
      <dgm:prSet presAssocID="{547DFD72-00A8-4EBD-8EF8-9715832D0355}" presName="thickLine" presStyleLbl="alignNode1" presStyleIdx="0" presStyleCnt="1"/>
      <dgm:spPr/>
    </dgm:pt>
    <dgm:pt modelId="{45705C3B-F052-498B-9A44-08C900B1D2AB}" type="pres">
      <dgm:prSet presAssocID="{547DFD72-00A8-4EBD-8EF8-9715832D0355}" presName="horz1" presStyleCnt="0"/>
      <dgm:spPr/>
    </dgm:pt>
    <dgm:pt modelId="{3719249A-A1DB-4B5C-951C-56A1F9F8DD37}" type="pres">
      <dgm:prSet presAssocID="{547DFD72-00A8-4EBD-8EF8-9715832D0355}" presName="tx1" presStyleLbl="revTx" presStyleIdx="0" presStyleCnt="4" custFlipHor="0" custScaleX="7929"/>
      <dgm:spPr/>
      <dgm:t>
        <a:bodyPr/>
        <a:lstStyle/>
        <a:p>
          <a:endParaRPr lang="ru-RU"/>
        </a:p>
      </dgm:t>
    </dgm:pt>
    <dgm:pt modelId="{F90A84F4-5246-4949-88A7-10B4FB9CFED4}" type="pres">
      <dgm:prSet presAssocID="{547DFD72-00A8-4EBD-8EF8-9715832D0355}" presName="vert1" presStyleCnt="0"/>
      <dgm:spPr/>
    </dgm:pt>
    <dgm:pt modelId="{03B2E2AD-09DA-40B7-B54C-3BEED86D5BFC}" type="pres">
      <dgm:prSet presAssocID="{8F489161-7597-482A-B2C8-FCACFE98BC16}" presName="vertSpace2a" presStyleCnt="0"/>
      <dgm:spPr/>
    </dgm:pt>
    <dgm:pt modelId="{8954A812-7446-4157-A772-77C463274404}" type="pres">
      <dgm:prSet presAssocID="{8F489161-7597-482A-B2C8-FCACFE98BC16}" presName="horz2" presStyleCnt="0"/>
      <dgm:spPr/>
    </dgm:pt>
    <dgm:pt modelId="{67275931-714A-4EE7-8544-2DFA966234F7}" type="pres">
      <dgm:prSet presAssocID="{8F489161-7597-482A-B2C8-FCACFE98BC16}" presName="horzSpace2" presStyleCnt="0"/>
      <dgm:spPr/>
    </dgm:pt>
    <dgm:pt modelId="{C812161F-E7F5-47C6-89FB-2600D73F38CE}" type="pres">
      <dgm:prSet presAssocID="{8F489161-7597-482A-B2C8-FCACFE98BC16}" presName="tx2" presStyleLbl="revTx" presStyleIdx="1" presStyleCnt="4"/>
      <dgm:spPr/>
      <dgm:t>
        <a:bodyPr/>
        <a:lstStyle/>
        <a:p>
          <a:endParaRPr lang="ru-RU"/>
        </a:p>
      </dgm:t>
    </dgm:pt>
    <dgm:pt modelId="{0F66F99B-FDEC-4C6E-9232-993AC2087092}" type="pres">
      <dgm:prSet presAssocID="{8F489161-7597-482A-B2C8-FCACFE98BC16}" presName="vert2" presStyleCnt="0"/>
      <dgm:spPr/>
    </dgm:pt>
    <dgm:pt modelId="{50FE3D61-8C9B-443D-A29B-85CBCEF57A75}" type="pres">
      <dgm:prSet presAssocID="{8F489161-7597-482A-B2C8-FCACFE98BC16}" presName="thinLine2b" presStyleLbl="callout" presStyleIdx="0" presStyleCnt="3"/>
      <dgm:spPr/>
    </dgm:pt>
    <dgm:pt modelId="{038F44BC-B705-4A55-B6A1-88485D0CF99A}" type="pres">
      <dgm:prSet presAssocID="{8F489161-7597-482A-B2C8-FCACFE98BC16}" presName="vertSpace2b" presStyleCnt="0"/>
      <dgm:spPr/>
    </dgm:pt>
    <dgm:pt modelId="{CB1F3DC2-A9DD-489B-9D51-D3DDFC070E9D}" type="pres">
      <dgm:prSet presAssocID="{F22F692E-8C3D-4945-98D9-4D45C0DEE349}" presName="horz2" presStyleCnt="0"/>
      <dgm:spPr/>
    </dgm:pt>
    <dgm:pt modelId="{476CEEDD-DD5E-485C-8F5C-DA326E4545F4}" type="pres">
      <dgm:prSet presAssocID="{F22F692E-8C3D-4945-98D9-4D45C0DEE349}" presName="horzSpace2" presStyleCnt="0"/>
      <dgm:spPr/>
    </dgm:pt>
    <dgm:pt modelId="{F66B7B51-CFF8-47C5-8754-1A0A2528CB41}" type="pres">
      <dgm:prSet presAssocID="{F22F692E-8C3D-4945-98D9-4D45C0DEE349}" presName="tx2" presStyleLbl="revTx" presStyleIdx="2" presStyleCnt="4" custScaleX="125268" custScaleY="143638" custLinFactNeighborX="-1691" custLinFactNeighborY="-18254"/>
      <dgm:spPr/>
      <dgm:t>
        <a:bodyPr/>
        <a:lstStyle/>
        <a:p>
          <a:endParaRPr lang="ru-RU"/>
        </a:p>
      </dgm:t>
    </dgm:pt>
    <dgm:pt modelId="{5E6A0F99-0A2B-4347-8926-54F1766A06D3}" type="pres">
      <dgm:prSet presAssocID="{F22F692E-8C3D-4945-98D9-4D45C0DEE349}" presName="vert2" presStyleCnt="0"/>
      <dgm:spPr/>
    </dgm:pt>
    <dgm:pt modelId="{387B0A07-68CF-4E0F-8EC4-A899EB60F285}" type="pres">
      <dgm:prSet presAssocID="{F22F692E-8C3D-4945-98D9-4D45C0DEE349}" presName="thinLine2b" presStyleLbl="callout" presStyleIdx="1" presStyleCnt="3"/>
      <dgm:spPr/>
    </dgm:pt>
    <dgm:pt modelId="{2D1ADC0D-8947-4C2E-8C91-BE4D09FEC9A2}" type="pres">
      <dgm:prSet presAssocID="{F22F692E-8C3D-4945-98D9-4D45C0DEE349}" presName="vertSpace2b" presStyleCnt="0"/>
      <dgm:spPr/>
    </dgm:pt>
    <dgm:pt modelId="{E28B6C6A-C4D7-458A-841A-ED4FB9A134A7}" type="pres">
      <dgm:prSet presAssocID="{F30CF1E5-C4E5-470C-A893-2105DEC5CCFA}" presName="horz2" presStyleCnt="0"/>
      <dgm:spPr/>
    </dgm:pt>
    <dgm:pt modelId="{3318E6C8-16E5-42CC-87D0-0CB292A47E99}" type="pres">
      <dgm:prSet presAssocID="{F30CF1E5-C4E5-470C-A893-2105DEC5CCFA}" presName="horzSpace2" presStyleCnt="0"/>
      <dgm:spPr/>
    </dgm:pt>
    <dgm:pt modelId="{8AA97116-70A2-4A2D-86FE-E5E8E84266E3}" type="pres">
      <dgm:prSet presAssocID="{F30CF1E5-C4E5-470C-A893-2105DEC5CCFA}" presName="tx2" presStyleLbl="revTx" presStyleIdx="3" presStyleCnt="4" custScaleX="121886"/>
      <dgm:spPr/>
      <dgm:t>
        <a:bodyPr/>
        <a:lstStyle/>
        <a:p>
          <a:endParaRPr lang="ru-RU"/>
        </a:p>
      </dgm:t>
    </dgm:pt>
    <dgm:pt modelId="{8B2106E9-3EEC-4C41-8107-A3C8F700F69E}" type="pres">
      <dgm:prSet presAssocID="{F30CF1E5-C4E5-470C-A893-2105DEC5CCFA}" presName="vert2" presStyleCnt="0"/>
      <dgm:spPr/>
    </dgm:pt>
    <dgm:pt modelId="{0F1EBD02-3FD5-4438-92D9-EE62B9235CCD}" type="pres">
      <dgm:prSet presAssocID="{F30CF1E5-C4E5-470C-A893-2105DEC5CCFA}" presName="thinLine2b" presStyleLbl="callout" presStyleIdx="2" presStyleCnt="3"/>
      <dgm:spPr/>
    </dgm:pt>
    <dgm:pt modelId="{E03F1F5E-8812-4EC8-8BDA-382E4E1C30D1}" type="pres">
      <dgm:prSet presAssocID="{F30CF1E5-C4E5-470C-A893-2105DEC5CCFA}" presName="vertSpace2b" presStyleCnt="0"/>
      <dgm:spPr/>
    </dgm:pt>
  </dgm:ptLst>
  <dgm:cxnLst>
    <dgm:cxn modelId="{9FA56B0A-23C5-42A2-A704-6159A9711B46}" type="presOf" srcId="{547DFD72-00A8-4EBD-8EF8-9715832D0355}" destId="{3719249A-A1DB-4B5C-951C-56A1F9F8DD37}" srcOrd="0" destOrd="0" presId="urn:microsoft.com/office/officeart/2008/layout/LinedList"/>
    <dgm:cxn modelId="{9804E84C-C393-4C55-9661-A9C65D124B6C}" srcId="{547DFD72-00A8-4EBD-8EF8-9715832D0355}" destId="{8F489161-7597-482A-B2C8-FCACFE98BC16}" srcOrd="0" destOrd="0" parTransId="{DBEB34AB-3979-48AE-9228-C3DE8FE1BC92}" sibTransId="{9C77DF83-5C4B-474C-A4C9-815E6165B763}"/>
    <dgm:cxn modelId="{5FBD7B2D-95CC-4F1D-AE9D-136135897507}" type="presOf" srcId="{8F489161-7597-482A-B2C8-FCACFE98BC16}" destId="{C812161F-E7F5-47C6-89FB-2600D73F38CE}" srcOrd="0" destOrd="0" presId="urn:microsoft.com/office/officeart/2008/layout/LinedList"/>
    <dgm:cxn modelId="{6AA7B783-51B7-4952-8924-9BC6974631C4}" type="presOf" srcId="{9BD10E4F-DF4B-4E36-8D5D-340026BA72D7}" destId="{D725AC97-6FD8-47F4-85AC-734FA17C4A5F}" srcOrd="0" destOrd="0" presId="urn:microsoft.com/office/officeart/2008/layout/LinedList"/>
    <dgm:cxn modelId="{0333A3CC-4A64-41DB-88AC-021798BE855F}" srcId="{9BD10E4F-DF4B-4E36-8D5D-340026BA72D7}" destId="{547DFD72-00A8-4EBD-8EF8-9715832D0355}" srcOrd="0" destOrd="0" parTransId="{2C31C787-6E74-467D-B5D5-BACB8D44DF91}" sibTransId="{2205ABC3-B429-4769-9C04-01C3AC4601EC}"/>
    <dgm:cxn modelId="{6F380BC3-12F5-4B3A-AC36-50CDCC3BFB32}" type="presOf" srcId="{F22F692E-8C3D-4945-98D9-4D45C0DEE349}" destId="{F66B7B51-CFF8-47C5-8754-1A0A2528CB41}" srcOrd="0" destOrd="0" presId="urn:microsoft.com/office/officeart/2008/layout/LinedList"/>
    <dgm:cxn modelId="{03ED7D8A-C583-4D40-B5D3-513A05286A77}" type="presOf" srcId="{F30CF1E5-C4E5-470C-A893-2105DEC5CCFA}" destId="{8AA97116-70A2-4A2D-86FE-E5E8E84266E3}" srcOrd="0" destOrd="0" presId="urn:microsoft.com/office/officeart/2008/layout/LinedList"/>
    <dgm:cxn modelId="{F02B7605-0AFD-4F47-92BE-A7FAE1E24122}" srcId="{547DFD72-00A8-4EBD-8EF8-9715832D0355}" destId="{F22F692E-8C3D-4945-98D9-4D45C0DEE349}" srcOrd="1" destOrd="0" parTransId="{DA75C221-2237-4619-99A2-0D3119F0778A}" sibTransId="{8AE2FB0E-88BB-44D7-B3A0-0D42D985F39C}"/>
    <dgm:cxn modelId="{06D3D2E1-18E4-4A77-B640-CEF0530D1372}" srcId="{547DFD72-00A8-4EBD-8EF8-9715832D0355}" destId="{F30CF1E5-C4E5-470C-A893-2105DEC5CCFA}" srcOrd="2" destOrd="0" parTransId="{8D926729-8727-4E56-870A-C85FA9489437}" sibTransId="{3DCDD01A-30CB-4D57-9893-EADAA65643CB}"/>
    <dgm:cxn modelId="{EB0B4E50-1926-4EB9-8648-7F0D4A41AD3C}" type="presParOf" srcId="{D725AC97-6FD8-47F4-85AC-734FA17C4A5F}" destId="{9BE2B086-CE4C-454D-BF19-EF80F37FB325}" srcOrd="0" destOrd="0" presId="urn:microsoft.com/office/officeart/2008/layout/LinedList"/>
    <dgm:cxn modelId="{75E7B498-EBAA-4C2A-8E33-B7416C05BB6F}" type="presParOf" srcId="{D725AC97-6FD8-47F4-85AC-734FA17C4A5F}" destId="{45705C3B-F052-498B-9A44-08C900B1D2AB}" srcOrd="1" destOrd="0" presId="urn:microsoft.com/office/officeart/2008/layout/LinedList"/>
    <dgm:cxn modelId="{3361F288-F97A-4A42-A511-3ADD9BA028C7}" type="presParOf" srcId="{45705C3B-F052-498B-9A44-08C900B1D2AB}" destId="{3719249A-A1DB-4B5C-951C-56A1F9F8DD37}" srcOrd="0" destOrd="0" presId="urn:microsoft.com/office/officeart/2008/layout/LinedList"/>
    <dgm:cxn modelId="{626B5367-A609-45BC-A249-B20DD786204F}" type="presParOf" srcId="{45705C3B-F052-498B-9A44-08C900B1D2AB}" destId="{F90A84F4-5246-4949-88A7-10B4FB9CFED4}" srcOrd="1" destOrd="0" presId="urn:microsoft.com/office/officeart/2008/layout/LinedList"/>
    <dgm:cxn modelId="{ACE3132A-6B92-4F43-8714-8C1A6E2620E6}" type="presParOf" srcId="{F90A84F4-5246-4949-88A7-10B4FB9CFED4}" destId="{03B2E2AD-09DA-40B7-B54C-3BEED86D5BFC}" srcOrd="0" destOrd="0" presId="urn:microsoft.com/office/officeart/2008/layout/LinedList"/>
    <dgm:cxn modelId="{0FC19CD1-467F-47D0-9B88-92D6ACEC4691}" type="presParOf" srcId="{F90A84F4-5246-4949-88A7-10B4FB9CFED4}" destId="{8954A812-7446-4157-A772-77C463274404}" srcOrd="1" destOrd="0" presId="urn:microsoft.com/office/officeart/2008/layout/LinedList"/>
    <dgm:cxn modelId="{668AA0CF-F786-464C-902D-FFD3DDDEA0AA}" type="presParOf" srcId="{8954A812-7446-4157-A772-77C463274404}" destId="{67275931-714A-4EE7-8544-2DFA966234F7}" srcOrd="0" destOrd="0" presId="urn:microsoft.com/office/officeart/2008/layout/LinedList"/>
    <dgm:cxn modelId="{D1CDB141-B1BB-4675-B860-9A71A3D5FE98}" type="presParOf" srcId="{8954A812-7446-4157-A772-77C463274404}" destId="{C812161F-E7F5-47C6-89FB-2600D73F38CE}" srcOrd="1" destOrd="0" presId="urn:microsoft.com/office/officeart/2008/layout/LinedList"/>
    <dgm:cxn modelId="{9B89B724-DB5D-480A-BFEC-387814263C46}" type="presParOf" srcId="{8954A812-7446-4157-A772-77C463274404}" destId="{0F66F99B-FDEC-4C6E-9232-993AC2087092}" srcOrd="2" destOrd="0" presId="urn:microsoft.com/office/officeart/2008/layout/LinedList"/>
    <dgm:cxn modelId="{074D4949-9312-424D-8DBD-0FCD7B74679B}" type="presParOf" srcId="{F90A84F4-5246-4949-88A7-10B4FB9CFED4}" destId="{50FE3D61-8C9B-443D-A29B-85CBCEF57A75}" srcOrd="2" destOrd="0" presId="urn:microsoft.com/office/officeart/2008/layout/LinedList"/>
    <dgm:cxn modelId="{1B60DD7A-36F4-40A8-ABA1-2126FD830AF4}" type="presParOf" srcId="{F90A84F4-5246-4949-88A7-10B4FB9CFED4}" destId="{038F44BC-B705-4A55-B6A1-88485D0CF99A}" srcOrd="3" destOrd="0" presId="urn:microsoft.com/office/officeart/2008/layout/LinedList"/>
    <dgm:cxn modelId="{895A95F9-7B43-4D81-9538-C3172C66556B}" type="presParOf" srcId="{F90A84F4-5246-4949-88A7-10B4FB9CFED4}" destId="{CB1F3DC2-A9DD-489B-9D51-D3DDFC070E9D}" srcOrd="4" destOrd="0" presId="urn:microsoft.com/office/officeart/2008/layout/LinedList"/>
    <dgm:cxn modelId="{2DEE1A44-18D2-4237-AB3E-3CDD3005B24B}" type="presParOf" srcId="{CB1F3DC2-A9DD-489B-9D51-D3DDFC070E9D}" destId="{476CEEDD-DD5E-485C-8F5C-DA326E4545F4}" srcOrd="0" destOrd="0" presId="urn:microsoft.com/office/officeart/2008/layout/LinedList"/>
    <dgm:cxn modelId="{A3B638D8-DF44-4B03-8662-72C0E46CE979}" type="presParOf" srcId="{CB1F3DC2-A9DD-489B-9D51-D3DDFC070E9D}" destId="{F66B7B51-CFF8-47C5-8754-1A0A2528CB41}" srcOrd="1" destOrd="0" presId="urn:microsoft.com/office/officeart/2008/layout/LinedList"/>
    <dgm:cxn modelId="{F6F38E36-65AD-466A-8F52-C03DA14ECB60}" type="presParOf" srcId="{CB1F3DC2-A9DD-489B-9D51-D3DDFC070E9D}" destId="{5E6A0F99-0A2B-4347-8926-54F1766A06D3}" srcOrd="2" destOrd="0" presId="urn:microsoft.com/office/officeart/2008/layout/LinedList"/>
    <dgm:cxn modelId="{F99890FA-435B-45CB-82DC-20022B091A48}" type="presParOf" srcId="{F90A84F4-5246-4949-88A7-10B4FB9CFED4}" destId="{387B0A07-68CF-4E0F-8EC4-A899EB60F285}" srcOrd="5" destOrd="0" presId="urn:microsoft.com/office/officeart/2008/layout/LinedList"/>
    <dgm:cxn modelId="{18B6F89E-67E4-4794-8B40-1FBE1B5365C1}" type="presParOf" srcId="{F90A84F4-5246-4949-88A7-10B4FB9CFED4}" destId="{2D1ADC0D-8947-4C2E-8C91-BE4D09FEC9A2}" srcOrd="6" destOrd="0" presId="urn:microsoft.com/office/officeart/2008/layout/LinedList"/>
    <dgm:cxn modelId="{CDCE2428-39AF-45A8-A972-E7004527D93D}" type="presParOf" srcId="{F90A84F4-5246-4949-88A7-10B4FB9CFED4}" destId="{E28B6C6A-C4D7-458A-841A-ED4FB9A134A7}" srcOrd="7" destOrd="0" presId="urn:microsoft.com/office/officeart/2008/layout/LinedList"/>
    <dgm:cxn modelId="{860472B7-903E-49A5-A95E-7C0DCFD5AC19}" type="presParOf" srcId="{E28B6C6A-C4D7-458A-841A-ED4FB9A134A7}" destId="{3318E6C8-16E5-42CC-87D0-0CB292A47E99}" srcOrd="0" destOrd="0" presId="urn:microsoft.com/office/officeart/2008/layout/LinedList"/>
    <dgm:cxn modelId="{93B40929-5EB1-431B-8709-A7215A740178}" type="presParOf" srcId="{E28B6C6A-C4D7-458A-841A-ED4FB9A134A7}" destId="{8AA97116-70A2-4A2D-86FE-E5E8E84266E3}" srcOrd="1" destOrd="0" presId="urn:microsoft.com/office/officeart/2008/layout/LinedList"/>
    <dgm:cxn modelId="{D3ED9B94-63D6-46D2-A9D2-9276044DC3D9}" type="presParOf" srcId="{E28B6C6A-C4D7-458A-841A-ED4FB9A134A7}" destId="{8B2106E9-3EEC-4C41-8107-A3C8F700F69E}" srcOrd="2" destOrd="0" presId="urn:microsoft.com/office/officeart/2008/layout/LinedList"/>
    <dgm:cxn modelId="{7A013AFC-260A-46BE-ABC4-A73BA13AC2EB}" type="presParOf" srcId="{F90A84F4-5246-4949-88A7-10B4FB9CFED4}" destId="{0F1EBD02-3FD5-4438-92D9-EE62B9235CCD}" srcOrd="8" destOrd="0" presId="urn:microsoft.com/office/officeart/2008/layout/LinedList"/>
    <dgm:cxn modelId="{1D9FB468-6397-46C0-A22D-0CF4681E7879}" type="presParOf" srcId="{F90A84F4-5246-4949-88A7-10B4FB9CFED4}" destId="{E03F1F5E-8812-4EC8-8BDA-382E4E1C30D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E7983-6D9E-4AFB-BDE4-F0F1400428FA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1C358DF-FBF5-4FA9-BCF1-612FEC980F6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990000"/>
              </a:solidFill>
            </a:rPr>
            <a:t>ИЗОБРАЗИТЕЛЬНО-ВЫРАЗИТЕЛЬНЫЕ СРЕДСТВА</a:t>
          </a:r>
          <a:endParaRPr lang="ru-RU" sz="1800" b="0" dirty="0">
            <a:solidFill>
              <a:srgbClr val="990000"/>
            </a:solidFill>
          </a:endParaRPr>
        </a:p>
      </dgm:t>
    </dgm:pt>
    <dgm:pt modelId="{0B4B9B67-CC76-4D7B-9712-F918F35565A4}" type="parTrans" cxnId="{B6B5037E-C6F9-40F4-8E39-CB7773670843}">
      <dgm:prSet/>
      <dgm:spPr/>
      <dgm:t>
        <a:bodyPr/>
        <a:lstStyle/>
        <a:p>
          <a:endParaRPr lang="ru-RU"/>
        </a:p>
      </dgm:t>
    </dgm:pt>
    <dgm:pt modelId="{0F7436BF-D7ED-45E3-B4F4-8B713B0D1B54}" type="sibTrans" cxnId="{B6B5037E-C6F9-40F4-8E39-CB7773670843}">
      <dgm:prSet/>
      <dgm:spPr/>
      <dgm:t>
        <a:bodyPr/>
        <a:lstStyle/>
        <a:p>
          <a:endParaRPr lang="ru-RU"/>
        </a:p>
      </dgm:t>
    </dgm:pt>
    <dgm:pt modelId="{A57C1488-4B43-4DB0-87AF-82BC631C05B6}">
      <dgm:prSet phldrT="[Текст]" custT="1"/>
      <dgm:spPr/>
      <dgm:t>
        <a:bodyPr/>
        <a:lstStyle/>
        <a:p>
          <a:r>
            <a:rPr lang="ru-RU" sz="2400" dirty="0" smtClean="0"/>
            <a:t>АНАФОРА</a:t>
          </a:r>
          <a:endParaRPr lang="ru-RU" sz="2400" dirty="0"/>
        </a:p>
      </dgm:t>
    </dgm:pt>
    <dgm:pt modelId="{1C56D84F-7FF5-4379-BEEE-6D5195C93E0B}" type="parTrans" cxnId="{184F1FC4-BD81-443C-9907-868C9EDF8256}">
      <dgm:prSet/>
      <dgm:spPr/>
      <dgm:t>
        <a:bodyPr/>
        <a:lstStyle/>
        <a:p>
          <a:endParaRPr lang="ru-RU"/>
        </a:p>
      </dgm:t>
    </dgm:pt>
    <dgm:pt modelId="{5C795B3B-C347-4F27-9A27-260F8A5D1BD4}" type="sibTrans" cxnId="{184F1FC4-BD81-443C-9907-868C9EDF8256}">
      <dgm:prSet/>
      <dgm:spPr/>
      <dgm:t>
        <a:bodyPr/>
        <a:lstStyle/>
        <a:p>
          <a:endParaRPr lang="ru-RU"/>
        </a:p>
      </dgm:t>
    </dgm:pt>
    <dgm:pt modelId="{BB0C7D67-A20F-49C3-BDA7-E6EAB0EA151C}">
      <dgm:prSet phldrT="[Текст]" custT="1"/>
      <dgm:spPr/>
      <dgm:t>
        <a:bodyPr/>
        <a:lstStyle/>
        <a:p>
          <a:r>
            <a:rPr lang="ru-RU" sz="2400" dirty="0" smtClean="0"/>
            <a:t>ПЕРИФРАЗ</a:t>
          </a:r>
          <a:endParaRPr lang="ru-RU" sz="2400" dirty="0"/>
        </a:p>
      </dgm:t>
    </dgm:pt>
    <dgm:pt modelId="{58AA8DAA-8A36-4115-8251-4AAFCBAB8D1E}" type="parTrans" cxnId="{38D6C426-4DB4-4717-AB92-768B035915FA}">
      <dgm:prSet/>
      <dgm:spPr/>
      <dgm:t>
        <a:bodyPr/>
        <a:lstStyle/>
        <a:p>
          <a:endParaRPr lang="ru-RU"/>
        </a:p>
      </dgm:t>
    </dgm:pt>
    <dgm:pt modelId="{89431544-0FB3-42C2-8754-3406139D0894}" type="sibTrans" cxnId="{38D6C426-4DB4-4717-AB92-768B035915FA}">
      <dgm:prSet/>
      <dgm:spPr/>
      <dgm:t>
        <a:bodyPr/>
        <a:lstStyle/>
        <a:p>
          <a:endParaRPr lang="ru-RU"/>
        </a:p>
      </dgm:t>
    </dgm:pt>
    <dgm:pt modelId="{85212BDA-DF18-4439-9CBC-FD18C2CC3BD5}">
      <dgm:prSet custT="1"/>
      <dgm:spPr/>
      <dgm:t>
        <a:bodyPr/>
        <a:lstStyle/>
        <a:p>
          <a:r>
            <a:rPr lang="ru-RU" sz="2400" dirty="0" smtClean="0"/>
            <a:t>ГИПЕРБОЛА</a:t>
          </a:r>
          <a:endParaRPr lang="ru-RU" sz="2400" dirty="0"/>
        </a:p>
      </dgm:t>
    </dgm:pt>
    <dgm:pt modelId="{09908F96-21FD-495E-A8F5-0F25E4A16F7D}" type="parTrans" cxnId="{3C06F8BE-515B-4AD7-9527-3D8770140E60}">
      <dgm:prSet/>
      <dgm:spPr/>
      <dgm:t>
        <a:bodyPr/>
        <a:lstStyle/>
        <a:p>
          <a:endParaRPr lang="ru-RU"/>
        </a:p>
      </dgm:t>
    </dgm:pt>
    <dgm:pt modelId="{2ED14AC6-4153-4411-8692-4BA3753A48C1}" type="sibTrans" cxnId="{3C06F8BE-515B-4AD7-9527-3D8770140E60}">
      <dgm:prSet/>
      <dgm:spPr/>
      <dgm:t>
        <a:bodyPr/>
        <a:lstStyle/>
        <a:p>
          <a:endParaRPr lang="ru-RU"/>
        </a:p>
      </dgm:t>
    </dgm:pt>
    <dgm:pt modelId="{02338D3E-95D8-489C-B8B1-6ADEB617841D}">
      <dgm:prSet custT="1"/>
      <dgm:spPr/>
      <dgm:t>
        <a:bodyPr/>
        <a:lstStyle/>
        <a:p>
          <a:r>
            <a:rPr lang="ru-RU" sz="2400" dirty="0" smtClean="0"/>
            <a:t>ОЛИЦЕТВОРЕНИЯ</a:t>
          </a:r>
          <a:endParaRPr lang="ru-RU" sz="2400" dirty="0"/>
        </a:p>
      </dgm:t>
    </dgm:pt>
    <dgm:pt modelId="{09B21847-ADF3-4253-BEFC-45C6A4C67D7A}" type="parTrans" cxnId="{9F0DB4B8-6EC7-42A2-9698-8F3EF301A7AD}">
      <dgm:prSet/>
      <dgm:spPr/>
      <dgm:t>
        <a:bodyPr/>
        <a:lstStyle/>
        <a:p>
          <a:endParaRPr lang="ru-RU"/>
        </a:p>
      </dgm:t>
    </dgm:pt>
    <dgm:pt modelId="{84A3E8F3-12D3-4E88-9CF9-1BA839EABDD6}" type="sibTrans" cxnId="{9F0DB4B8-6EC7-42A2-9698-8F3EF301A7AD}">
      <dgm:prSet/>
      <dgm:spPr/>
      <dgm:t>
        <a:bodyPr/>
        <a:lstStyle/>
        <a:p>
          <a:endParaRPr lang="ru-RU"/>
        </a:p>
      </dgm:t>
    </dgm:pt>
    <dgm:pt modelId="{56EE2F21-2F3E-4145-A76F-19B9011EBC58}">
      <dgm:prSet custT="1"/>
      <dgm:spPr/>
      <dgm:t>
        <a:bodyPr/>
        <a:lstStyle/>
        <a:p>
          <a:r>
            <a:rPr lang="ru-RU" sz="2400" dirty="0" smtClean="0"/>
            <a:t>СРАВНЕНИЯ</a:t>
          </a:r>
          <a:endParaRPr lang="ru-RU" sz="2400" dirty="0"/>
        </a:p>
      </dgm:t>
    </dgm:pt>
    <dgm:pt modelId="{210B5395-7D67-4F54-B7E4-B6C06D7B0333}" type="parTrans" cxnId="{19571ADD-66F5-4D7A-86EC-2D8E30CAC7A0}">
      <dgm:prSet/>
      <dgm:spPr/>
      <dgm:t>
        <a:bodyPr/>
        <a:lstStyle/>
        <a:p>
          <a:endParaRPr lang="ru-RU"/>
        </a:p>
      </dgm:t>
    </dgm:pt>
    <dgm:pt modelId="{FE260A66-62CB-446A-B3B2-D5FC5FF0A5AD}" type="sibTrans" cxnId="{19571ADD-66F5-4D7A-86EC-2D8E30CAC7A0}">
      <dgm:prSet/>
      <dgm:spPr/>
      <dgm:t>
        <a:bodyPr/>
        <a:lstStyle/>
        <a:p>
          <a:endParaRPr lang="ru-RU"/>
        </a:p>
      </dgm:t>
    </dgm:pt>
    <dgm:pt modelId="{E386552E-A58D-4EC1-A010-793427379D45}">
      <dgm:prSet custT="1"/>
      <dgm:spPr/>
      <dgm:t>
        <a:bodyPr/>
        <a:lstStyle/>
        <a:p>
          <a:r>
            <a:rPr lang="ru-RU" sz="2400" dirty="0" smtClean="0"/>
            <a:t>ИНВЕРСИЯ</a:t>
          </a:r>
          <a:endParaRPr lang="ru-RU" sz="2400" dirty="0"/>
        </a:p>
      </dgm:t>
    </dgm:pt>
    <dgm:pt modelId="{901FA92C-806B-454A-90F2-A741D31CA456}" type="parTrans" cxnId="{93245772-6A48-4A8F-922E-D0D15A3EC0A3}">
      <dgm:prSet/>
      <dgm:spPr/>
      <dgm:t>
        <a:bodyPr/>
        <a:lstStyle/>
        <a:p>
          <a:endParaRPr lang="ru-RU"/>
        </a:p>
      </dgm:t>
    </dgm:pt>
    <dgm:pt modelId="{6DBB0CCB-1CC7-4C63-9526-9A179F0B2F1B}" type="sibTrans" cxnId="{93245772-6A48-4A8F-922E-D0D15A3EC0A3}">
      <dgm:prSet/>
      <dgm:spPr/>
      <dgm:t>
        <a:bodyPr/>
        <a:lstStyle/>
        <a:p>
          <a:endParaRPr lang="ru-RU"/>
        </a:p>
      </dgm:t>
    </dgm:pt>
    <dgm:pt modelId="{D85151BD-D57B-4CA0-A901-0406F4145782}">
      <dgm:prSet custT="1"/>
      <dgm:spPr/>
      <dgm:t>
        <a:bodyPr/>
        <a:lstStyle/>
        <a:p>
          <a:r>
            <a:rPr lang="ru-RU" sz="2400" dirty="0" smtClean="0"/>
            <a:t>ЭПИТЕТЫ</a:t>
          </a:r>
          <a:endParaRPr lang="ru-RU" sz="2400" dirty="0"/>
        </a:p>
      </dgm:t>
    </dgm:pt>
    <dgm:pt modelId="{0DAB31BD-C1B3-4E5D-BB99-073389B5E5C1}" type="parTrans" cxnId="{F20A6EFD-B337-4631-A22B-C8C8EFD73802}">
      <dgm:prSet/>
      <dgm:spPr/>
      <dgm:t>
        <a:bodyPr/>
        <a:lstStyle/>
        <a:p>
          <a:endParaRPr lang="ru-RU"/>
        </a:p>
      </dgm:t>
    </dgm:pt>
    <dgm:pt modelId="{5BDEA8B1-7EC9-4539-876D-BF8E3510234D}" type="sibTrans" cxnId="{F20A6EFD-B337-4631-A22B-C8C8EFD73802}">
      <dgm:prSet/>
      <dgm:spPr/>
      <dgm:t>
        <a:bodyPr/>
        <a:lstStyle/>
        <a:p>
          <a:endParaRPr lang="ru-RU"/>
        </a:p>
      </dgm:t>
    </dgm:pt>
    <dgm:pt modelId="{ED2C28FB-562E-466F-82A6-7E77AB8FCD41}">
      <dgm:prSet custT="1"/>
      <dgm:spPr/>
      <dgm:t>
        <a:bodyPr/>
        <a:lstStyle/>
        <a:p>
          <a:r>
            <a:rPr lang="ru-RU" sz="2400" dirty="0" smtClean="0"/>
            <a:t>МЕТАФОРЫ</a:t>
          </a:r>
          <a:endParaRPr lang="ru-RU" sz="2400" dirty="0"/>
        </a:p>
      </dgm:t>
    </dgm:pt>
    <dgm:pt modelId="{BB66984B-2DD2-4E66-B702-62BAE736E7D3}" type="parTrans" cxnId="{AF25E91B-9D7F-4C5A-9D65-C7C818D56CE5}">
      <dgm:prSet/>
      <dgm:spPr/>
      <dgm:t>
        <a:bodyPr/>
        <a:lstStyle/>
        <a:p>
          <a:endParaRPr lang="ru-RU"/>
        </a:p>
      </dgm:t>
    </dgm:pt>
    <dgm:pt modelId="{C23F47F2-92C9-4AAA-BEF6-1AAED4156C75}" type="sibTrans" cxnId="{AF25E91B-9D7F-4C5A-9D65-C7C818D56CE5}">
      <dgm:prSet/>
      <dgm:spPr/>
      <dgm:t>
        <a:bodyPr/>
        <a:lstStyle/>
        <a:p>
          <a:endParaRPr lang="ru-RU"/>
        </a:p>
      </dgm:t>
    </dgm:pt>
    <dgm:pt modelId="{360D8887-8650-4338-8A4A-BC2A63EA006B}" type="pres">
      <dgm:prSet presAssocID="{5E5E7983-6D9E-4AFB-BDE4-F0F1400428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B12F2B-8694-4A19-A57A-A8298B466C04}" type="pres">
      <dgm:prSet presAssocID="{51C358DF-FBF5-4FA9-BCF1-612FEC980F6C}" presName="hierRoot1" presStyleCnt="0">
        <dgm:presLayoutVars>
          <dgm:hierBranch val="init"/>
        </dgm:presLayoutVars>
      </dgm:prSet>
      <dgm:spPr/>
    </dgm:pt>
    <dgm:pt modelId="{D0FD579A-3932-4D77-8FA6-C46C127E05B0}" type="pres">
      <dgm:prSet presAssocID="{51C358DF-FBF5-4FA9-BCF1-612FEC980F6C}" presName="rootComposite1" presStyleCnt="0"/>
      <dgm:spPr/>
    </dgm:pt>
    <dgm:pt modelId="{16760087-E1C7-4E6A-BDBC-3FABD3A7A45C}" type="pres">
      <dgm:prSet presAssocID="{51C358DF-FBF5-4FA9-BCF1-612FEC980F6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CF8B87-3282-462E-8952-D1A039A2D5C2}" type="pres">
      <dgm:prSet presAssocID="{51C358DF-FBF5-4FA9-BCF1-612FEC980F6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678D9D2-37C5-4087-94EA-4BC26B5ECBB7}" type="pres">
      <dgm:prSet presAssocID="{51C358DF-FBF5-4FA9-BCF1-612FEC980F6C}" presName="hierChild2" presStyleCnt="0"/>
      <dgm:spPr/>
    </dgm:pt>
    <dgm:pt modelId="{50EE9722-9C98-42CB-8B47-D351F58BD796}" type="pres">
      <dgm:prSet presAssocID="{09B21847-ADF3-4253-BEFC-45C6A4C67D7A}" presName="Name64" presStyleLbl="parChTrans1D2" presStyleIdx="0" presStyleCnt="8"/>
      <dgm:spPr/>
      <dgm:t>
        <a:bodyPr/>
        <a:lstStyle/>
        <a:p>
          <a:endParaRPr lang="ru-RU"/>
        </a:p>
      </dgm:t>
    </dgm:pt>
    <dgm:pt modelId="{EB992E1B-3F31-4AB8-85A2-4B1334D30058}" type="pres">
      <dgm:prSet presAssocID="{02338D3E-95D8-489C-B8B1-6ADEB617841D}" presName="hierRoot2" presStyleCnt="0">
        <dgm:presLayoutVars>
          <dgm:hierBranch val="init"/>
        </dgm:presLayoutVars>
      </dgm:prSet>
      <dgm:spPr/>
    </dgm:pt>
    <dgm:pt modelId="{A48BB165-CFAD-4663-A883-74C6BE44EF83}" type="pres">
      <dgm:prSet presAssocID="{02338D3E-95D8-489C-B8B1-6ADEB617841D}" presName="rootComposite" presStyleCnt="0"/>
      <dgm:spPr/>
    </dgm:pt>
    <dgm:pt modelId="{FBE676D0-BD55-4A95-A779-BE2316A49412}" type="pres">
      <dgm:prSet presAssocID="{02338D3E-95D8-489C-B8B1-6ADEB617841D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E732B5-28B0-46C3-8ECC-F68540506BB7}" type="pres">
      <dgm:prSet presAssocID="{02338D3E-95D8-489C-B8B1-6ADEB617841D}" presName="rootConnector" presStyleLbl="node2" presStyleIdx="0" presStyleCnt="8"/>
      <dgm:spPr/>
      <dgm:t>
        <a:bodyPr/>
        <a:lstStyle/>
        <a:p>
          <a:endParaRPr lang="ru-RU"/>
        </a:p>
      </dgm:t>
    </dgm:pt>
    <dgm:pt modelId="{43C97E2A-DAC5-4C64-81D2-487250DE42F9}" type="pres">
      <dgm:prSet presAssocID="{02338D3E-95D8-489C-B8B1-6ADEB617841D}" presName="hierChild4" presStyleCnt="0"/>
      <dgm:spPr/>
    </dgm:pt>
    <dgm:pt modelId="{D37A1E89-54C2-4A3D-A20B-1074C8C59F1F}" type="pres">
      <dgm:prSet presAssocID="{02338D3E-95D8-489C-B8B1-6ADEB617841D}" presName="hierChild5" presStyleCnt="0"/>
      <dgm:spPr/>
    </dgm:pt>
    <dgm:pt modelId="{8AA6490A-1007-4A72-80A6-5B52A576C5CB}" type="pres">
      <dgm:prSet presAssocID="{210B5395-7D67-4F54-B7E4-B6C06D7B0333}" presName="Name64" presStyleLbl="parChTrans1D2" presStyleIdx="1" presStyleCnt="8"/>
      <dgm:spPr/>
      <dgm:t>
        <a:bodyPr/>
        <a:lstStyle/>
        <a:p>
          <a:endParaRPr lang="ru-RU"/>
        </a:p>
      </dgm:t>
    </dgm:pt>
    <dgm:pt modelId="{B65F3DCD-3C6A-46E7-844F-3A024648059B}" type="pres">
      <dgm:prSet presAssocID="{56EE2F21-2F3E-4145-A76F-19B9011EBC58}" presName="hierRoot2" presStyleCnt="0">
        <dgm:presLayoutVars>
          <dgm:hierBranch val="init"/>
        </dgm:presLayoutVars>
      </dgm:prSet>
      <dgm:spPr/>
    </dgm:pt>
    <dgm:pt modelId="{0286C0B2-723A-4C86-BA54-C0BB255AFB13}" type="pres">
      <dgm:prSet presAssocID="{56EE2F21-2F3E-4145-A76F-19B9011EBC58}" presName="rootComposite" presStyleCnt="0"/>
      <dgm:spPr/>
    </dgm:pt>
    <dgm:pt modelId="{9ECC5D2E-A1B7-4ED0-86B3-26E60A7E1E88}" type="pres">
      <dgm:prSet presAssocID="{56EE2F21-2F3E-4145-A76F-19B9011EBC58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50A29-A897-4CF1-8F3B-5822ADADE3DC}" type="pres">
      <dgm:prSet presAssocID="{56EE2F21-2F3E-4145-A76F-19B9011EBC58}" presName="rootConnector" presStyleLbl="node2" presStyleIdx="1" presStyleCnt="8"/>
      <dgm:spPr/>
      <dgm:t>
        <a:bodyPr/>
        <a:lstStyle/>
        <a:p>
          <a:endParaRPr lang="ru-RU"/>
        </a:p>
      </dgm:t>
    </dgm:pt>
    <dgm:pt modelId="{805EADD8-398E-4D20-98DC-5FC211CC42C5}" type="pres">
      <dgm:prSet presAssocID="{56EE2F21-2F3E-4145-A76F-19B9011EBC58}" presName="hierChild4" presStyleCnt="0"/>
      <dgm:spPr/>
    </dgm:pt>
    <dgm:pt modelId="{34ABE810-5D6D-44C4-A75C-BBAE4E4A9D0F}" type="pres">
      <dgm:prSet presAssocID="{56EE2F21-2F3E-4145-A76F-19B9011EBC58}" presName="hierChild5" presStyleCnt="0"/>
      <dgm:spPr/>
    </dgm:pt>
    <dgm:pt modelId="{9A5A3FA6-03CB-4251-8381-29E90D6E5770}" type="pres">
      <dgm:prSet presAssocID="{BB66984B-2DD2-4E66-B702-62BAE736E7D3}" presName="Name64" presStyleLbl="parChTrans1D2" presStyleIdx="2" presStyleCnt="8"/>
      <dgm:spPr/>
      <dgm:t>
        <a:bodyPr/>
        <a:lstStyle/>
        <a:p>
          <a:endParaRPr lang="ru-RU"/>
        </a:p>
      </dgm:t>
    </dgm:pt>
    <dgm:pt modelId="{3CA3864C-8172-4E88-B2EF-EF194258798B}" type="pres">
      <dgm:prSet presAssocID="{ED2C28FB-562E-466F-82A6-7E77AB8FCD41}" presName="hierRoot2" presStyleCnt="0">
        <dgm:presLayoutVars>
          <dgm:hierBranch val="init"/>
        </dgm:presLayoutVars>
      </dgm:prSet>
      <dgm:spPr/>
    </dgm:pt>
    <dgm:pt modelId="{A053E2AD-3B93-4852-99F8-5D809C3BE83B}" type="pres">
      <dgm:prSet presAssocID="{ED2C28FB-562E-466F-82A6-7E77AB8FCD41}" presName="rootComposite" presStyleCnt="0"/>
      <dgm:spPr/>
    </dgm:pt>
    <dgm:pt modelId="{9CFBFE43-BDD1-4972-BE20-E3E28A7D1470}" type="pres">
      <dgm:prSet presAssocID="{ED2C28FB-562E-466F-82A6-7E77AB8FCD41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75169-F863-4D6D-985E-AA41A5386938}" type="pres">
      <dgm:prSet presAssocID="{ED2C28FB-562E-466F-82A6-7E77AB8FCD41}" presName="rootConnector" presStyleLbl="node2" presStyleIdx="2" presStyleCnt="8"/>
      <dgm:spPr/>
      <dgm:t>
        <a:bodyPr/>
        <a:lstStyle/>
        <a:p>
          <a:endParaRPr lang="ru-RU"/>
        </a:p>
      </dgm:t>
    </dgm:pt>
    <dgm:pt modelId="{A724FA34-FFD2-4E04-9688-23B9AB682E4E}" type="pres">
      <dgm:prSet presAssocID="{ED2C28FB-562E-466F-82A6-7E77AB8FCD41}" presName="hierChild4" presStyleCnt="0"/>
      <dgm:spPr/>
    </dgm:pt>
    <dgm:pt modelId="{2155E507-9A86-4A4B-BEE2-C6EB1A7B320A}" type="pres">
      <dgm:prSet presAssocID="{ED2C28FB-562E-466F-82A6-7E77AB8FCD41}" presName="hierChild5" presStyleCnt="0"/>
      <dgm:spPr/>
    </dgm:pt>
    <dgm:pt modelId="{F0D495C9-CE5A-44F3-82B1-79F4C4A68635}" type="pres">
      <dgm:prSet presAssocID="{0DAB31BD-C1B3-4E5D-BB99-073389B5E5C1}" presName="Name64" presStyleLbl="parChTrans1D2" presStyleIdx="3" presStyleCnt="8"/>
      <dgm:spPr/>
      <dgm:t>
        <a:bodyPr/>
        <a:lstStyle/>
        <a:p>
          <a:endParaRPr lang="ru-RU"/>
        </a:p>
      </dgm:t>
    </dgm:pt>
    <dgm:pt modelId="{8804AC96-7D48-4694-BDFF-CAC177F5A8F3}" type="pres">
      <dgm:prSet presAssocID="{D85151BD-D57B-4CA0-A901-0406F4145782}" presName="hierRoot2" presStyleCnt="0">
        <dgm:presLayoutVars>
          <dgm:hierBranch val="init"/>
        </dgm:presLayoutVars>
      </dgm:prSet>
      <dgm:spPr/>
    </dgm:pt>
    <dgm:pt modelId="{29690311-C419-4210-ADB8-EE1B33AC7DC5}" type="pres">
      <dgm:prSet presAssocID="{D85151BD-D57B-4CA0-A901-0406F4145782}" presName="rootComposite" presStyleCnt="0"/>
      <dgm:spPr/>
    </dgm:pt>
    <dgm:pt modelId="{A2CB8683-2DCD-463D-B6B0-5205F320A968}" type="pres">
      <dgm:prSet presAssocID="{D85151BD-D57B-4CA0-A901-0406F4145782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A3DD8-5AFA-49A9-8FD0-A7A834F50645}" type="pres">
      <dgm:prSet presAssocID="{D85151BD-D57B-4CA0-A901-0406F4145782}" presName="rootConnector" presStyleLbl="node2" presStyleIdx="3" presStyleCnt="8"/>
      <dgm:spPr/>
      <dgm:t>
        <a:bodyPr/>
        <a:lstStyle/>
        <a:p>
          <a:endParaRPr lang="ru-RU"/>
        </a:p>
      </dgm:t>
    </dgm:pt>
    <dgm:pt modelId="{F6765F6D-10EB-4966-9796-2C99DF11846B}" type="pres">
      <dgm:prSet presAssocID="{D85151BD-D57B-4CA0-A901-0406F4145782}" presName="hierChild4" presStyleCnt="0"/>
      <dgm:spPr/>
    </dgm:pt>
    <dgm:pt modelId="{DFA440D6-91CA-4E43-B277-C43AF2DADD57}" type="pres">
      <dgm:prSet presAssocID="{D85151BD-D57B-4CA0-A901-0406F4145782}" presName="hierChild5" presStyleCnt="0"/>
      <dgm:spPr/>
    </dgm:pt>
    <dgm:pt modelId="{36700006-2AF4-4E06-BCB3-6570CE8E9FAD}" type="pres">
      <dgm:prSet presAssocID="{901FA92C-806B-454A-90F2-A741D31CA456}" presName="Name64" presStyleLbl="parChTrans1D2" presStyleIdx="4" presStyleCnt="8"/>
      <dgm:spPr/>
      <dgm:t>
        <a:bodyPr/>
        <a:lstStyle/>
        <a:p>
          <a:endParaRPr lang="ru-RU"/>
        </a:p>
      </dgm:t>
    </dgm:pt>
    <dgm:pt modelId="{722EFA99-CF25-4EA8-A74F-72FF4DFB3850}" type="pres">
      <dgm:prSet presAssocID="{E386552E-A58D-4EC1-A010-793427379D45}" presName="hierRoot2" presStyleCnt="0">
        <dgm:presLayoutVars>
          <dgm:hierBranch val="init"/>
        </dgm:presLayoutVars>
      </dgm:prSet>
      <dgm:spPr/>
    </dgm:pt>
    <dgm:pt modelId="{D0A1288C-5BD8-43F4-9280-D8CEFBC20499}" type="pres">
      <dgm:prSet presAssocID="{E386552E-A58D-4EC1-A010-793427379D45}" presName="rootComposite" presStyleCnt="0"/>
      <dgm:spPr/>
    </dgm:pt>
    <dgm:pt modelId="{8BF80243-05E2-44F4-B354-2E3F12670B10}" type="pres">
      <dgm:prSet presAssocID="{E386552E-A58D-4EC1-A010-793427379D45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F8F24-2693-48BF-8F5E-ABFAC36CADF2}" type="pres">
      <dgm:prSet presAssocID="{E386552E-A58D-4EC1-A010-793427379D45}" presName="rootConnector" presStyleLbl="node2" presStyleIdx="4" presStyleCnt="8"/>
      <dgm:spPr/>
      <dgm:t>
        <a:bodyPr/>
        <a:lstStyle/>
        <a:p>
          <a:endParaRPr lang="ru-RU"/>
        </a:p>
      </dgm:t>
    </dgm:pt>
    <dgm:pt modelId="{A18F54EB-27C3-4028-A4B3-76EF3933CC3A}" type="pres">
      <dgm:prSet presAssocID="{E386552E-A58D-4EC1-A010-793427379D45}" presName="hierChild4" presStyleCnt="0"/>
      <dgm:spPr/>
    </dgm:pt>
    <dgm:pt modelId="{BECA0F80-1D02-4841-B711-7501A3591FB2}" type="pres">
      <dgm:prSet presAssocID="{E386552E-A58D-4EC1-A010-793427379D45}" presName="hierChild5" presStyleCnt="0"/>
      <dgm:spPr/>
    </dgm:pt>
    <dgm:pt modelId="{D9305AD0-9CED-424B-8BCF-C5AA56E974F5}" type="pres">
      <dgm:prSet presAssocID="{1C56D84F-7FF5-4379-BEEE-6D5195C93E0B}" presName="Name64" presStyleLbl="parChTrans1D2" presStyleIdx="5" presStyleCnt="8"/>
      <dgm:spPr/>
      <dgm:t>
        <a:bodyPr/>
        <a:lstStyle/>
        <a:p>
          <a:endParaRPr lang="ru-RU"/>
        </a:p>
      </dgm:t>
    </dgm:pt>
    <dgm:pt modelId="{D480D4D9-FC9E-47FB-9BE5-A7AF1966B907}" type="pres">
      <dgm:prSet presAssocID="{A57C1488-4B43-4DB0-87AF-82BC631C05B6}" presName="hierRoot2" presStyleCnt="0">
        <dgm:presLayoutVars>
          <dgm:hierBranch val="init"/>
        </dgm:presLayoutVars>
      </dgm:prSet>
      <dgm:spPr/>
    </dgm:pt>
    <dgm:pt modelId="{DEB6CB65-22F1-49A2-97D0-EA421D2478DE}" type="pres">
      <dgm:prSet presAssocID="{A57C1488-4B43-4DB0-87AF-82BC631C05B6}" presName="rootComposite" presStyleCnt="0"/>
      <dgm:spPr/>
    </dgm:pt>
    <dgm:pt modelId="{798CD628-21D9-40AF-8AB2-68512530154E}" type="pres">
      <dgm:prSet presAssocID="{A57C1488-4B43-4DB0-87AF-82BC631C05B6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EAB4D-42DE-4A44-BE4C-880EAAE14D05}" type="pres">
      <dgm:prSet presAssocID="{A57C1488-4B43-4DB0-87AF-82BC631C05B6}" presName="rootConnector" presStyleLbl="node2" presStyleIdx="5" presStyleCnt="8"/>
      <dgm:spPr/>
      <dgm:t>
        <a:bodyPr/>
        <a:lstStyle/>
        <a:p>
          <a:endParaRPr lang="ru-RU"/>
        </a:p>
      </dgm:t>
    </dgm:pt>
    <dgm:pt modelId="{71083F7F-AA1D-4220-B1FF-1E8E412B6484}" type="pres">
      <dgm:prSet presAssocID="{A57C1488-4B43-4DB0-87AF-82BC631C05B6}" presName="hierChild4" presStyleCnt="0"/>
      <dgm:spPr/>
    </dgm:pt>
    <dgm:pt modelId="{411BB2D9-45A7-4C81-A573-E2503FF8F76D}" type="pres">
      <dgm:prSet presAssocID="{A57C1488-4B43-4DB0-87AF-82BC631C05B6}" presName="hierChild5" presStyleCnt="0"/>
      <dgm:spPr/>
    </dgm:pt>
    <dgm:pt modelId="{9671B66B-5E3D-43D4-8937-2DDE2110A74B}" type="pres">
      <dgm:prSet presAssocID="{09908F96-21FD-495E-A8F5-0F25E4A16F7D}" presName="Name64" presStyleLbl="parChTrans1D2" presStyleIdx="6" presStyleCnt="8"/>
      <dgm:spPr/>
      <dgm:t>
        <a:bodyPr/>
        <a:lstStyle/>
        <a:p>
          <a:endParaRPr lang="ru-RU"/>
        </a:p>
      </dgm:t>
    </dgm:pt>
    <dgm:pt modelId="{2473C1F1-A00F-4251-8B64-16D15292C88A}" type="pres">
      <dgm:prSet presAssocID="{85212BDA-DF18-4439-9CBC-FD18C2CC3BD5}" presName="hierRoot2" presStyleCnt="0">
        <dgm:presLayoutVars>
          <dgm:hierBranch val="init"/>
        </dgm:presLayoutVars>
      </dgm:prSet>
      <dgm:spPr/>
    </dgm:pt>
    <dgm:pt modelId="{BBEF5E72-9BC4-46B4-925E-E7F743156E3C}" type="pres">
      <dgm:prSet presAssocID="{85212BDA-DF18-4439-9CBC-FD18C2CC3BD5}" presName="rootComposite" presStyleCnt="0"/>
      <dgm:spPr/>
    </dgm:pt>
    <dgm:pt modelId="{197004DA-1E45-4C71-9334-DAB33F60FE03}" type="pres">
      <dgm:prSet presAssocID="{85212BDA-DF18-4439-9CBC-FD18C2CC3BD5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1C3BC-6FC6-4835-BCDA-6EEED0915A8D}" type="pres">
      <dgm:prSet presAssocID="{85212BDA-DF18-4439-9CBC-FD18C2CC3BD5}" presName="rootConnector" presStyleLbl="node2" presStyleIdx="6" presStyleCnt="8"/>
      <dgm:spPr/>
      <dgm:t>
        <a:bodyPr/>
        <a:lstStyle/>
        <a:p>
          <a:endParaRPr lang="ru-RU"/>
        </a:p>
      </dgm:t>
    </dgm:pt>
    <dgm:pt modelId="{862A696C-250B-457F-9AE1-363A0F3C3A94}" type="pres">
      <dgm:prSet presAssocID="{85212BDA-DF18-4439-9CBC-FD18C2CC3BD5}" presName="hierChild4" presStyleCnt="0"/>
      <dgm:spPr/>
    </dgm:pt>
    <dgm:pt modelId="{FEFB55DE-7882-475C-B483-88C1AD33294E}" type="pres">
      <dgm:prSet presAssocID="{85212BDA-DF18-4439-9CBC-FD18C2CC3BD5}" presName="hierChild5" presStyleCnt="0"/>
      <dgm:spPr/>
    </dgm:pt>
    <dgm:pt modelId="{8C21E81E-BF52-4ACC-BB4E-694A4151FD7F}" type="pres">
      <dgm:prSet presAssocID="{58AA8DAA-8A36-4115-8251-4AAFCBAB8D1E}" presName="Name64" presStyleLbl="parChTrans1D2" presStyleIdx="7" presStyleCnt="8"/>
      <dgm:spPr/>
      <dgm:t>
        <a:bodyPr/>
        <a:lstStyle/>
        <a:p>
          <a:endParaRPr lang="ru-RU"/>
        </a:p>
      </dgm:t>
    </dgm:pt>
    <dgm:pt modelId="{F74367EA-C013-432F-9EA1-5E9CC086A737}" type="pres">
      <dgm:prSet presAssocID="{BB0C7D67-A20F-49C3-BDA7-E6EAB0EA151C}" presName="hierRoot2" presStyleCnt="0">
        <dgm:presLayoutVars>
          <dgm:hierBranch val="init"/>
        </dgm:presLayoutVars>
      </dgm:prSet>
      <dgm:spPr/>
    </dgm:pt>
    <dgm:pt modelId="{F99AF6D5-E3E5-4687-8D05-6AB7B2C9D5B2}" type="pres">
      <dgm:prSet presAssocID="{BB0C7D67-A20F-49C3-BDA7-E6EAB0EA151C}" presName="rootComposite" presStyleCnt="0"/>
      <dgm:spPr/>
    </dgm:pt>
    <dgm:pt modelId="{A829E176-D097-4207-A9AE-23288145BC30}" type="pres">
      <dgm:prSet presAssocID="{BB0C7D67-A20F-49C3-BDA7-E6EAB0EA151C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1BCE4-2144-444D-9513-7A2F090984BE}" type="pres">
      <dgm:prSet presAssocID="{BB0C7D67-A20F-49C3-BDA7-E6EAB0EA151C}" presName="rootConnector" presStyleLbl="node2" presStyleIdx="7" presStyleCnt="8"/>
      <dgm:spPr/>
      <dgm:t>
        <a:bodyPr/>
        <a:lstStyle/>
        <a:p>
          <a:endParaRPr lang="ru-RU"/>
        </a:p>
      </dgm:t>
    </dgm:pt>
    <dgm:pt modelId="{6269D1AF-AEF4-48C4-92C9-F880868A7EFB}" type="pres">
      <dgm:prSet presAssocID="{BB0C7D67-A20F-49C3-BDA7-E6EAB0EA151C}" presName="hierChild4" presStyleCnt="0"/>
      <dgm:spPr/>
    </dgm:pt>
    <dgm:pt modelId="{1188B964-E842-4EF0-A0A0-FEE031CA4F9F}" type="pres">
      <dgm:prSet presAssocID="{BB0C7D67-A20F-49C3-BDA7-E6EAB0EA151C}" presName="hierChild5" presStyleCnt="0"/>
      <dgm:spPr/>
    </dgm:pt>
    <dgm:pt modelId="{83469DA7-F4ED-4366-8B2B-7E5AAB5816BB}" type="pres">
      <dgm:prSet presAssocID="{51C358DF-FBF5-4FA9-BCF1-612FEC980F6C}" presName="hierChild3" presStyleCnt="0"/>
      <dgm:spPr/>
    </dgm:pt>
  </dgm:ptLst>
  <dgm:cxnLst>
    <dgm:cxn modelId="{33DC9399-0110-4BDC-9972-D2B372F02CD6}" type="presOf" srcId="{E386552E-A58D-4EC1-A010-793427379D45}" destId="{904F8F24-2693-48BF-8F5E-ABFAC36CADF2}" srcOrd="1" destOrd="0" presId="urn:microsoft.com/office/officeart/2009/3/layout/HorizontalOrganizationChart"/>
    <dgm:cxn modelId="{32A12DAB-B8FA-4659-ABAC-B071775F6616}" type="presOf" srcId="{56EE2F21-2F3E-4145-A76F-19B9011EBC58}" destId="{CAC50A29-A897-4CF1-8F3B-5822ADADE3DC}" srcOrd="1" destOrd="0" presId="urn:microsoft.com/office/officeart/2009/3/layout/HorizontalOrganizationChart"/>
    <dgm:cxn modelId="{9F0DB4B8-6EC7-42A2-9698-8F3EF301A7AD}" srcId="{51C358DF-FBF5-4FA9-BCF1-612FEC980F6C}" destId="{02338D3E-95D8-489C-B8B1-6ADEB617841D}" srcOrd="0" destOrd="0" parTransId="{09B21847-ADF3-4253-BEFC-45C6A4C67D7A}" sibTransId="{84A3E8F3-12D3-4E88-9CF9-1BA839EABDD6}"/>
    <dgm:cxn modelId="{D25892B3-1CC3-4B34-8EDF-C82F6D189982}" type="presOf" srcId="{ED2C28FB-562E-466F-82A6-7E77AB8FCD41}" destId="{9CFBFE43-BDD1-4972-BE20-E3E28A7D1470}" srcOrd="0" destOrd="0" presId="urn:microsoft.com/office/officeart/2009/3/layout/HorizontalOrganizationChart"/>
    <dgm:cxn modelId="{C7337251-7140-447E-ADE7-196AB5332D56}" type="presOf" srcId="{58AA8DAA-8A36-4115-8251-4AAFCBAB8D1E}" destId="{8C21E81E-BF52-4ACC-BB4E-694A4151FD7F}" srcOrd="0" destOrd="0" presId="urn:microsoft.com/office/officeart/2009/3/layout/HorizontalOrganizationChart"/>
    <dgm:cxn modelId="{F19F81E3-36C5-44AE-B171-97211F35971C}" type="presOf" srcId="{02338D3E-95D8-489C-B8B1-6ADEB617841D}" destId="{5CE732B5-28B0-46C3-8ECC-F68540506BB7}" srcOrd="1" destOrd="0" presId="urn:microsoft.com/office/officeart/2009/3/layout/HorizontalOrganizationChart"/>
    <dgm:cxn modelId="{8935DD20-A3F3-40A2-9C6E-A71F396D5739}" type="presOf" srcId="{85212BDA-DF18-4439-9CBC-FD18C2CC3BD5}" destId="{197004DA-1E45-4C71-9334-DAB33F60FE03}" srcOrd="0" destOrd="0" presId="urn:microsoft.com/office/officeart/2009/3/layout/HorizontalOrganizationChart"/>
    <dgm:cxn modelId="{E9C22F42-50E8-4660-9F74-25CCC4256D09}" type="presOf" srcId="{D85151BD-D57B-4CA0-A901-0406F4145782}" destId="{3FEA3DD8-5AFA-49A9-8FD0-A7A834F50645}" srcOrd="1" destOrd="0" presId="urn:microsoft.com/office/officeart/2009/3/layout/HorizontalOrganizationChart"/>
    <dgm:cxn modelId="{B6B5037E-C6F9-40F4-8E39-CB7773670843}" srcId="{5E5E7983-6D9E-4AFB-BDE4-F0F1400428FA}" destId="{51C358DF-FBF5-4FA9-BCF1-612FEC980F6C}" srcOrd="0" destOrd="0" parTransId="{0B4B9B67-CC76-4D7B-9712-F918F35565A4}" sibTransId="{0F7436BF-D7ED-45E3-B4F4-8B713B0D1B54}"/>
    <dgm:cxn modelId="{93245772-6A48-4A8F-922E-D0D15A3EC0A3}" srcId="{51C358DF-FBF5-4FA9-BCF1-612FEC980F6C}" destId="{E386552E-A58D-4EC1-A010-793427379D45}" srcOrd="4" destOrd="0" parTransId="{901FA92C-806B-454A-90F2-A741D31CA456}" sibTransId="{6DBB0CCB-1CC7-4C63-9526-9A179F0B2F1B}"/>
    <dgm:cxn modelId="{F93E9A14-87DB-4C5B-823A-E63196466364}" type="presOf" srcId="{901FA92C-806B-454A-90F2-A741D31CA456}" destId="{36700006-2AF4-4E06-BCB3-6570CE8E9FAD}" srcOrd="0" destOrd="0" presId="urn:microsoft.com/office/officeart/2009/3/layout/HorizontalOrganizationChart"/>
    <dgm:cxn modelId="{3AE6CC37-08B6-4DA1-B16A-11CA52967CDB}" type="presOf" srcId="{E386552E-A58D-4EC1-A010-793427379D45}" destId="{8BF80243-05E2-44F4-B354-2E3F12670B10}" srcOrd="0" destOrd="0" presId="urn:microsoft.com/office/officeart/2009/3/layout/HorizontalOrganizationChart"/>
    <dgm:cxn modelId="{A07F0768-50FB-4557-A470-20D98A4ED089}" type="presOf" srcId="{02338D3E-95D8-489C-B8B1-6ADEB617841D}" destId="{FBE676D0-BD55-4A95-A779-BE2316A49412}" srcOrd="0" destOrd="0" presId="urn:microsoft.com/office/officeart/2009/3/layout/HorizontalOrganizationChart"/>
    <dgm:cxn modelId="{AC59F072-22EA-44F4-B1B6-038BA45F2CC7}" type="presOf" srcId="{0DAB31BD-C1B3-4E5D-BB99-073389B5E5C1}" destId="{F0D495C9-CE5A-44F3-82B1-79F4C4A68635}" srcOrd="0" destOrd="0" presId="urn:microsoft.com/office/officeart/2009/3/layout/HorizontalOrganizationChart"/>
    <dgm:cxn modelId="{184F1FC4-BD81-443C-9907-868C9EDF8256}" srcId="{51C358DF-FBF5-4FA9-BCF1-612FEC980F6C}" destId="{A57C1488-4B43-4DB0-87AF-82BC631C05B6}" srcOrd="5" destOrd="0" parTransId="{1C56D84F-7FF5-4379-BEEE-6D5195C93E0B}" sibTransId="{5C795B3B-C347-4F27-9A27-260F8A5D1BD4}"/>
    <dgm:cxn modelId="{129AD671-CAD2-40B5-89BC-6B5B0ABF487C}" type="presOf" srcId="{D85151BD-D57B-4CA0-A901-0406F4145782}" destId="{A2CB8683-2DCD-463D-B6B0-5205F320A968}" srcOrd="0" destOrd="0" presId="urn:microsoft.com/office/officeart/2009/3/layout/HorizontalOrganizationChart"/>
    <dgm:cxn modelId="{001DD5AB-509B-4336-8A06-95936F067E3A}" type="presOf" srcId="{09B21847-ADF3-4253-BEFC-45C6A4C67D7A}" destId="{50EE9722-9C98-42CB-8B47-D351F58BD796}" srcOrd="0" destOrd="0" presId="urn:microsoft.com/office/officeart/2009/3/layout/HorizontalOrganizationChart"/>
    <dgm:cxn modelId="{38D6C426-4DB4-4717-AB92-768B035915FA}" srcId="{51C358DF-FBF5-4FA9-BCF1-612FEC980F6C}" destId="{BB0C7D67-A20F-49C3-BDA7-E6EAB0EA151C}" srcOrd="7" destOrd="0" parTransId="{58AA8DAA-8A36-4115-8251-4AAFCBAB8D1E}" sibTransId="{89431544-0FB3-42C2-8754-3406139D0894}"/>
    <dgm:cxn modelId="{7894D461-039B-495C-8D1A-E4D52C98D7FC}" type="presOf" srcId="{51C358DF-FBF5-4FA9-BCF1-612FEC980F6C}" destId="{16760087-E1C7-4E6A-BDBC-3FABD3A7A45C}" srcOrd="0" destOrd="0" presId="urn:microsoft.com/office/officeart/2009/3/layout/HorizontalOrganizationChart"/>
    <dgm:cxn modelId="{172FD74E-D900-40AE-8062-C4B67B0DC9BC}" type="presOf" srcId="{51C358DF-FBF5-4FA9-BCF1-612FEC980F6C}" destId="{30CF8B87-3282-462E-8952-D1A039A2D5C2}" srcOrd="1" destOrd="0" presId="urn:microsoft.com/office/officeart/2009/3/layout/HorizontalOrganizationChart"/>
    <dgm:cxn modelId="{861B26F7-7E08-46FA-AAD8-23677A9053F9}" type="presOf" srcId="{BB66984B-2DD2-4E66-B702-62BAE736E7D3}" destId="{9A5A3FA6-03CB-4251-8381-29E90D6E5770}" srcOrd="0" destOrd="0" presId="urn:microsoft.com/office/officeart/2009/3/layout/HorizontalOrganizationChart"/>
    <dgm:cxn modelId="{CD6238A7-FBF3-4269-A427-E7572118F221}" type="presOf" srcId="{BB0C7D67-A20F-49C3-BDA7-E6EAB0EA151C}" destId="{39D1BCE4-2144-444D-9513-7A2F090984BE}" srcOrd="1" destOrd="0" presId="urn:microsoft.com/office/officeart/2009/3/layout/HorizontalOrganizationChart"/>
    <dgm:cxn modelId="{73DD0FCF-38CA-4EC6-B60C-C7F94CD20A6B}" type="presOf" srcId="{85212BDA-DF18-4439-9CBC-FD18C2CC3BD5}" destId="{B441C3BC-6FC6-4835-BCDA-6EEED0915A8D}" srcOrd="1" destOrd="0" presId="urn:microsoft.com/office/officeart/2009/3/layout/HorizontalOrganizationChart"/>
    <dgm:cxn modelId="{1A0E79A8-63FC-444A-90EF-F047E89A7FB3}" type="presOf" srcId="{56EE2F21-2F3E-4145-A76F-19B9011EBC58}" destId="{9ECC5D2E-A1B7-4ED0-86B3-26E60A7E1E88}" srcOrd="0" destOrd="0" presId="urn:microsoft.com/office/officeart/2009/3/layout/HorizontalOrganizationChart"/>
    <dgm:cxn modelId="{AF25E91B-9D7F-4C5A-9D65-C7C818D56CE5}" srcId="{51C358DF-FBF5-4FA9-BCF1-612FEC980F6C}" destId="{ED2C28FB-562E-466F-82A6-7E77AB8FCD41}" srcOrd="2" destOrd="0" parTransId="{BB66984B-2DD2-4E66-B702-62BAE736E7D3}" sibTransId="{C23F47F2-92C9-4AAA-BEF6-1AAED4156C75}"/>
    <dgm:cxn modelId="{E5E462EE-B877-42BC-A430-1EF0422183C5}" type="presOf" srcId="{210B5395-7D67-4F54-B7E4-B6C06D7B0333}" destId="{8AA6490A-1007-4A72-80A6-5B52A576C5CB}" srcOrd="0" destOrd="0" presId="urn:microsoft.com/office/officeart/2009/3/layout/HorizontalOrganizationChart"/>
    <dgm:cxn modelId="{495B88DD-59D4-4023-8986-19E584A73C03}" type="presOf" srcId="{1C56D84F-7FF5-4379-BEEE-6D5195C93E0B}" destId="{D9305AD0-9CED-424B-8BCF-C5AA56E974F5}" srcOrd="0" destOrd="0" presId="urn:microsoft.com/office/officeart/2009/3/layout/HorizontalOrganizationChart"/>
    <dgm:cxn modelId="{3C06F8BE-515B-4AD7-9527-3D8770140E60}" srcId="{51C358DF-FBF5-4FA9-BCF1-612FEC980F6C}" destId="{85212BDA-DF18-4439-9CBC-FD18C2CC3BD5}" srcOrd="6" destOrd="0" parTransId="{09908F96-21FD-495E-A8F5-0F25E4A16F7D}" sibTransId="{2ED14AC6-4153-4411-8692-4BA3753A48C1}"/>
    <dgm:cxn modelId="{DF1E1C9A-6B83-4B71-AA34-3A96E6C6FADE}" type="presOf" srcId="{BB0C7D67-A20F-49C3-BDA7-E6EAB0EA151C}" destId="{A829E176-D097-4207-A9AE-23288145BC30}" srcOrd="0" destOrd="0" presId="urn:microsoft.com/office/officeart/2009/3/layout/HorizontalOrganizationChart"/>
    <dgm:cxn modelId="{C65AB8FA-5F42-4276-A0C9-C90DD8EF792C}" type="presOf" srcId="{A57C1488-4B43-4DB0-87AF-82BC631C05B6}" destId="{01FEAB4D-42DE-4A44-BE4C-880EAAE14D05}" srcOrd="1" destOrd="0" presId="urn:microsoft.com/office/officeart/2009/3/layout/HorizontalOrganizationChart"/>
    <dgm:cxn modelId="{ACE86329-DBA3-4962-B930-666FFAEA0437}" type="presOf" srcId="{5E5E7983-6D9E-4AFB-BDE4-F0F1400428FA}" destId="{360D8887-8650-4338-8A4A-BC2A63EA006B}" srcOrd="0" destOrd="0" presId="urn:microsoft.com/office/officeart/2009/3/layout/HorizontalOrganizationChart"/>
    <dgm:cxn modelId="{FEE75F53-825F-45E3-A43A-68B8D099EE39}" type="presOf" srcId="{09908F96-21FD-495E-A8F5-0F25E4A16F7D}" destId="{9671B66B-5E3D-43D4-8937-2DDE2110A74B}" srcOrd="0" destOrd="0" presId="urn:microsoft.com/office/officeart/2009/3/layout/HorizontalOrganizationChart"/>
    <dgm:cxn modelId="{6E1C9533-4A5B-4F6F-B550-E759D277686E}" type="presOf" srcId="{ED2C28FB-562E-466F-82A6-7E77AB8FCD41}" destId="{D6E75169-F863-4D6D-985E-AA41A5386938}" srcOrd="1" destOrd="0" presId="urn:microsoft.com/office/officeart/2009/3/layout/HorizontalOrganizationChart"/>
    <dgm:cxn modelId="{19571ADD-66F5-4D7A-86EC-2D8E30CAC7A0}" srcId="{51C358DF-FBF5-4FA9-BCF1-612FEC980F6C}" destId="{56EE2F21-2F3E-4145-A76F-19B9011EBC58}" srcOrd="1" destOrd="0" parTransId="{210B5395-7D67-4F54-B7E4-B6C06D7B0333}" sibTransId="{FE260A66-62CB-446A-B3B2-D5FC5FF0A5AD}"/>
    <dgm:cxn modelId="{F20A6EFD-B337-4631-A22B-C8C8EFD73802}" srcId="{51C358DF-FBF5-4FA9-BCF1-612FEC980F6C}" destId="{D85151BD-D57B-4CA0-A901-0406F4145782}" srcOrd="3" destOrd="0" parTransId="{0DAB31BD-C1B3-4E5D-BB99-073389B5E5C1}" sibTransId="{5BDEA8B1-7EC9-4539-876D-BF8E3510234D}"/>
    <dgm:cxn modelId="{6DC080AD-CBF1-465F-AFE0-EFAFB022D270}" type="presOf" srcId="{A57C1488-4B43-4DB0-87AF-82BC631C05B6}" destId="{798CD628-21D9-40AF-8AB2-68512530154E}" srcOrd="0" destOrd="0" presId="urn:microsoft.com/office/officeart/2009/3/layout/HorizontalOrganizationChart"/>
    <dgm:cxn modelId="{DE2285DA-7ED7-4D34-980B-0E56918246B8}" type="presParOf" srcId="{360D8887-8650-4338-8A4A-BC2A63EA006B}" destId="{BAB12F2B-8694-4A19-A57A-A8298B466C04}" srcOrd="0" destOrd="0" presId="urn:microsoft.com/office/officeart/2009/3/layout/HorizontalOrganizationChart"/>
    <dgm:cxn modelId="{D933C5B8-0531-42DC-93E9-36AD352E159B}" type="presParOf" srcId="{BAB12F2B-8694-4A19-A57A-A8298B466C04}" destId="{D0FD579A-3932-4D77-8FA6-C46C127E05B0}" srcOrd="0" destOrd="0" presId="urn:microsoft.com/office/officeart/2009/3/layout/HorizontalOrganizationChart"/>
    <dgm:cxn modelId="{5A265339-3B0D-4D4B-A99D-4E148CE00E8B}" type="presParOf" srcId="{D0FD579A-3932-4D77-8FA6-C46C127E05B0}" destId="{16760087-E1C7-4E6A-BDBC-3FABD3A7A45C}" srcOrd="0" destOrd="0" presId="urn:microsoft.com/office/officeart/2009/3/layout/HorizontalOrganizationChart"/>
    <dgm:cxn modelId="{DEE5E25E-C0F3-479E-A4D5-14B7FC63F311}" type="presParOf" srcId="{D0FD579A-3932-4D77-8FA6-C46C127E05B0}" destId="{30CF8B87-3282-462E-8952-D1A039A2D5C2}" srcOrd="1" destOrd="0" presId="urn:microsoft.com/office/officeart/2009/3/layout/HorizontalOrganizationChart"/>
    <dgm:cxn modelId="{EC0F1A75-3B91-4915-82D9-7747E92F3A6E}" type="presParOf" srcId="{BAB12F2B-8694-4A19-A57A-A8298B466C04}" destId="{7678D9D2-37C5-4087-94EA-4BC26B5ECBB7}" srcOrd="1" destOrd="0" presId="urn:microsoft.com/office/officeart/2009/3/layout/HorizontalOrganizationChart"/>
    <dgm:cxn modelId="{3AA3805B-B23F-465A-B295-6A85D04BC750}" type="presParOf" srcId="{7678D9D2-37C5-4087-94EA-4BC26B5ECBB7}" destId="{50EE9722-9C98-42CB-8B47-D351F58BD796}" srcOrd="0" destOrd="0" presId="urn:microsoft.com/office/officeart/2009/3/layout/HorizontalOrganizationChart"/>
    <dgm:cxn modelId="{8B1606B2-3C80-4161-91F3-46135EE4DEDA}" type="presParOf" srcId="{7678D9D2-37C5-4087-94EA-4BC26B5ECBB7}" destId="{EB992E1B-3F31-4AB8-85A2-4B1334D30058}" srcOrd="1" destOrd="0" presId="urn:microsoft.com/office/officeart/2009/3/layout/HorizontalOrganizationChart"/>
    <dgm:cxn modelId="{1CA05821-9875-4072-8FFF-947C84FBBB84}" type="presParOf" srcId="{EB992E1B-3F31-4AB8-85A2-4B1334D30058}" destId="{A48BB165-CFAD-4663-A883-74C6BE44EF83}" srcOrd="0" destOrd="0" presId="urn:microsoft.com/office/officeart/2009/3/layout/HorizontalOrganizationChart"/>
    <dgm:cxn modelId="{EC02BB6B-A906-4F9C-9753-36B25299AB1A}" type="presParOf" srcId="{A48BB165-CFAD-4663-A883-74C6BE44EF83}" destId="{FBE676D0-BD55-4A95-A779-BE2316A49412}" srcOrd="0" destOrd="0" presId="urn:microsoft.com/office/officeart/2009/3/layout/HorizontalOrganizationChart"/>
    <dgm:cxn modelId="{8903F8F2-4AC6-46A8-AD86-6F4CF219D666}" type="presParOf" srcId="{A48BB165-CFAD-4663-A883-74C6BE44EF83}" destId="{5CE732B5-28B0-46C3-8ECC-F68540506BB7}" srcOrd="1" destOrd="0" presId="urn:microsoft.com/office/officeart/2009/3/layout/HorizontalOrganizationChart"/>
    <dgm:cxn modelId="{F89DE748-4F9F-446C-998D-D5A21D522222}" type="presParOf" srcId="{EB992E1B-3F31-4AB8-85A2-4B1334D30058}" destId="{43C97E2A-DAC5-4C64-81D2-487250DE42F9}" srcOrd="1" destOrd="0" presId="urn:microsoft.com/office/officeart/2009/3/layout/HorizontalOrganizationChart"/>
    <dgm:cxn modelId="{5D267B71-1753-4FA8-8C5A-55504B8F35AF}" type="presParOf" srcId="{EB992E1B-3F31-4AB8-85A2-4B1334D30058}" destId="{D37A1E89-54C2-4A3D-A20B-1074C8C59F1F}" srcOrd="2" destOrd="0" presId="urn:microsoft.com/office/officeart/2009/3/layout/HorizontalOrganizationChart"/>
    <dgm:cxn modelId="{F93B877C-0E3E-49A6-BBCF-646FD69C16AB}" type="presParOf" srcId="{7678D9D2-37C5-4087-94EA-4BC26B5ECBB7}" destId="{8AA6490A-1007-4A72-80A6-5B52A576C5CB}" srcOrd="2" destOrd="0" presId="urn:microsoft.com/office/officeart/2009/3/layout/HorizontalOrganizationChart"/>
    <dgm:cxn modelId="{C1551CA2-D67F-485B-9A0A-CB57D721413A}" type="presParOf" srcId="{7678D9D2-37C5-4087-94EA-4BC26B5ECBB7}" destId="{B65F3DCD-3C6A-46E7-844F-3A024648059B}" srcOrd="3" destOrd="0" presId="urn:microsoft.com/office/officeart/2009/3/layout/HorizontalOrganizationChart"/>
    <dgm:cxn modelId="{0FAD2321-8415-4ECE-85ED-05E95AF8A966}" type="presParOf" srcId="{B65F3DCD-3C6A-46E7-844F-3A024648059B}" destId="{0286C0B2-723A-4C86-BA54-C0BB255AFB13}" srcOrd="0" destOrd="0" presId="urn:microsoft.com/office/officeart/2009/3/layout/HorizontalOrganizationChart"/>
    <dgm:cxn modelId="{7D1D6718-C58B-45D7-BE1A-CC09819FF38B}" type="presParOf" srcId="{0286C0B2-723A-4C86-BA54-C0BB255AFB13}" destId="{9ECC5D2E-A1B7-4ED0-86B3-26E60A7E1E88}" srcOrd="0" destOrd="0" presId="urn:microsoft.com/office/officeart/2009/3/layout/HorizontalOrganizationChart"/>
    <dgm:cxn modelId="{116D6EDC-BEDF-4B6B-8464-03E6A3A1C6E8}" type="presParOf" srcId="{0286C0B2-723A-4C86-BA54-C0BB255AFB13}" destId="{CAC50A29-A897-4CF1-8F3B-5822ADADE3DC}" srcOrd="1" destOrd="0" presId="urn:microsoft.com/office/officeart/2009/3/layout/HorizontalOrganizationChart"/>
    <dgm:cxn modelId="{A72982B5-0BCE-44F4-A593-20D964C1388F}" type="presParOf" srcId="{B65F3DCD-3C6A-46E7-844F-3A024648059B}" destId="{805EADD8-398E-4D20-98DC-5FC211CC42C5}" srcOrd="1" destOrd="0" presId="urn:microsoft.com/office/officeart/2009/3/layout/HorizontalOrganizationChart"/>
    <dgm:cxn modelId="{55D5E3B3-2F76-4A08-99CB-599402CAF668}" type="presParOf" srcId="{B65F3DCD-3C6A-46E7-844F-3A024648059B}" destId="{34ABE810-5D6D-44C4-A75C-BBAE4E4A9D0F}" srcOrd="2" destOrd="0" presId="urn:microsoft.com/office/officeart/2009/3/layout/HorizontalOrganizationChart"/>
    <dgm:cxn modelId="{D9380BED-C933-46AE-B5D3-3A00C37C6D4E}" type="presParOf" srcId="{7678D9D2-37C5-4087-94EA-4BC26B5ECBB7}" destId="{9A5A3FA6-03CB-4251-8381-29E90D6E5770}" srcOrd="4" destOrd="0" presId="urn:microsoft.com/office/officeart/2009/3/layout/HorizontalOrganizationChart"/>
    <dgm:cxn modelId="{AE28634F-ADAD-4713-B99A-32EE1BD6CEAF}" type="presParOf" srcId="{7678D9D2-37C5-4087-94EA-4BC26B5ECBB7}" destId="{3CA3864C-8172-4E88-B2EF-EF194258798B}" srcOrd="5" destOrd="0" presId="urn:microsoft.com/office/officeart/2009/3/layout/HorizontalOrganizationChart"/>
    <dgm:cxn modelId="{2D2AB3D2-5057-4207-ADD7-87948214E7DB}" type="presParOf" srcId="{3CA3864C-8172-4E88-B2EF-EF194258798B}" destId="{A053E2AD-3B93-4852-99F8-5D809C3BE83B}" srcOrd="0" destOrd="0" presId="urn:microsoft.com/office/officeart/2009/3/layout/HorizontalOrganizationChart"/>
    <dgm:cxn modelId="{7BA3487D-C466-44E2-BF9B-40D6F6EFDF5A}" type="presParOf" srcId="{A053E2AD-3B93-4852-99F8-5D809C3BE83B}" destId="{9CFBFE43-BDD1-4972-BE20-E3E28A7D1470}" srcOrd="0" destOrd="0" presId="urn:microsoft.com/office/officeart/2009/3/layout/HorizontalOrganizationChart"/>
    <dgm:cxn modelId="{E12D3A31-E9F5-4C97-91F4-13ACC091FE55}" type="presParOf" srcId="{A053E2AD-3B93-4852-99F8-5D809C3BE83B}" destId="{D6E75169-F863-4D6D-985E-AA41A5386938}" srcOrd="1" destOrd="0" presId="urn:microsoft.com/office/officeart/2009/3/layout/HorizontalOrganizationChart"/>
    <dgm:cxn modelId="{6454D5FF-71A2-4C8A-B9CA-FFE58FFEEA81}" type="presParOf" srcId="{3CA3864C-8172-4E88-B2EF-EF194258798B}" destId="{A724FA34-FFD2-4E04-9688-23B9AB682E4E}" srcOrd="1" destOrd="0" presId="urn:microsoft.com/office/officeart/2009/3/layout/HorizontalOrganizationChart"/>
    <dgm:cxn modelId="{0C69882F-E612-4069-9127-59DFA27A66F9}" type="presParOf" srcId="{3CA3864C-8172-4E88-B2EF-EF194258798B}" destId="{2155E507-9A86-4A4B-BEE2-C6EB1A7B320A}" srcOrd="2" destOrd="0" presId="urn:microsoft.com/office/officeart/2009/3/layout/HorizontalOrganizationChart"/>
    <dgm:cxn modelId="{C595658A-5D5C-4AA7-A22D-D7C8F3DDB9A4}" type="presParOf" srcId="{7678D9D2-37C5-4087-94EA-4BC26B5ECBB7}" destId="{F0D495C9-CE5A-44F3-82B1-79F4C4A68635}" srcOrd="6" destOrd="0" presId="urn:microsoft.com/office/officeart/2009/3/layout/HorizontalOrganizationChart"/>
    <dgm:cxn modelId="{2183B7BD-40CC-4DBB-AAED-5FA9147279D8}" type="presParOf" srcId="{7678D9D2-37C5-4087-94EA-4BC26B5ECBB7}" destId="{8804AC96-7D48-4694-BDFF-CAC177F5A8F3}" srcOrd="7" destOrd="0" presId="urn:microsoft.com/office/officeart/2009/3/layout/HorizontalOrganizationChart"/>
    <dgm:cxn modelId="{A20F301E-A7BD-49E9-8481-7EA973833103}" type="presParOf" srcId="{8804AC96-7D48-4694-BDFF-CAC177F5A8F3}" destId="{29690311-C419-4210-ADB8-EE1B33AC7DC5}" srcOrd="0" destOrd="0" presId="urn:microsoft.com/office/officeart/2009/3/layout/HorizontalOrganizationChart"/>
    <dgm:cxn modelId="{2510422F-8743-48BE-98B9-5C2DFA37AB9B}" type="presParOf" srcId="{29690311-C419-4210-ADB8-EE1B33AC7DC5}" destId="{A2CB8683-2DCD-463D-B6B0-5205F320A968}" srcOrd="0" destOrd="0" presId="urn:microsoft.com/office/officeart/2009/3/layout/HorizontalOrganizationChart"/>
    <dgm:cxn modelId="{EEDE9EC4-CF59-4343-B652-8F655E8E7C43}" type="presParOf" srcId="{29690311-C419-4210-ADB8-EE1B33AC7DC5}" destId="{3FEA3DD8-5AFA-49A9-8FD0-A7A834F50645}" srcOrd="1" destOrd="0" presId="urn:microsoft.com/office/officeart/2009/3/layout/HorizontalOrganizationChart"/>
    <dgm:cxn modelId="{5D1A5537-683E-4130-B325-7833797FDAAF}" type="presParOf" srcId="{8804AC96-7D48-4694-BDFF-CAC177F5A8F3}" destId="{F6765F6D-10EB-4966-9796-2C99DF11846B}" srcOrd="1" destOrd="0" presId="urn:microsoft.com/office/officeart/2009/3/layout/HorizontalOrganizationChart"/>
    <dgm:cxn modelId="{AE9F6BBD-E7F4-4AAD-A358-8E18B5AF243D}" type="presParOf" srcId="{8804AC96-7D48-4694-BDFF-CAC177F5A8F3}" destId="{DFA440D6-91CA-4E43-B277-C43AF2DADD57}" srcOrd="2" destOrd="0" presId="urn:microsoft.com/office/officeart/2009/3/layout/HorizontalOrganizationChart"/>
    <dgm:cxn modelId="{F90DCCC6-0386-4359-9ADC-8DD447231AD5}" type="presParOf" srcId="{7678D9D2-37C5-4087-94EA-4BC26B5ECBB7}" destId="{36700006-2AF4-4E06-BCB3-6570CE8E9FAD}" srcOrd="8" destOrd="0" presId="urn:microsoft.com/office/officeart/2009/3/layout/HorizontalOrganizationChart"/>
    <dgm:cxn modelId="{9A5E327E-9ACC-4EA3-860D-82C538EB3D55}" type="presParOf" srcId="{7678D9D2-37C5-4087-94EA-4BC26B5ECBB7}" destId="{722EFA99-CF25-4EA8-A74F-72FF4DFB3850}" srcOrd="9" destOrd="0" presId="urn:microsoft.com/office/officeart/2009/3/layout/HorizontalOrganizationChart"/>
    <dgm:cxn modelId="{CD8BB399-3D15-4B3F-91CF-A44DC4FF41B7}" type="presParOf" srcId="{722EFA99-CF25-4EA8-A74F-72FF4DFB3850}" destId="{D0A1288C-5BD8-43F4-9280-D8CEFBC20499}" srcOrd="0" destOrd="0" presId="urn:microsoft.com/office/officeart/2009/3/layout/HorizontalOrganizationChart"/>
    <dgm:cxn modelId="{DEC43483-5CFD-4492-9B26-C2E7CCC7687A}" type="presParOf" srcId="{D0A1288C-5BD8-43F4-9280-D8CEFBC20499}" destId="{8BF80243-05E2-44F4-B354-2E3F12670B10}" srcOrd="0" destOrd="0" presId="urn:microsoft.com/office/officeart/2009/3/layout/HorizontalOrganizationChart"/>
    <dgm:cxn modelId="{07967FE6-9B96-4A66-8A98-969BF79F4EA3}" type="presParOf" srcId="{D0A1288C-5BD8-43F4-9280-D8CEFBC20499}" destId="{904F8F24-2693-48BF-8F5E-ABFAC36CADF2}" srcOrd="1" destOrd="0" presId="urn:microsoft.com/office/officeart/2009/3/layout/HorizontalOrganizationChart"/>
    <dgm:cxn modelId="{0179F389-34A5-42B4-AB99-E1903D13EF3C}" type="presParOf" srcId="{722EFA99-CF25-4EA8-A74F-72FF4DFB3850}" destId="{A18F54EB-27C3-4028-A4B3-76EF3933CC3A}" srcOrd="1" destOrd="0" presId="urn:microsoft.com/office/officeart/2009/3/layout/HorizontalOrganizationChart"/>
    <dgm:cxn modelId="{96155F49-6B34-4C6D-8204-1CFBEDE22CC2}" type="presParOf" srcId="{722EFA99-CF25-4EA8-A74F-72FF4DFB3850}" destId="{BECA0F80-1D02-4841-B711-7501A3591FB2}" srcOrd="2" destOrd="0" presId="urn:microsoft.com/office/officeart/2009/3/layout/HorizontalOrganizationChart"/>
    <dgm:cxn modelId="{259EB692-7702-49F7-BDEA-9014AE94374A}" type="presParOf" srcId="{7678D9D2-37C5-4087-94EA-4BC26B5ECBB7}" destId="{D9305AD0-9CED-424B-8BCF-C5AA56E974F5}" srcOrd="10" destOrd="0" presId="urn:microsoft.com/office/officeart/2009/3/layout/HorizontalOrganizationChart"/>
    <dgm:cxn modelId="{89A64B44-22BC-430F-B206-A04B43DBF3A3}" type="presParOf" srcId="{7678D9D2-37C5-4087-94EA-4BC26B5ECBB7}" destId="{D480D4D9-FC9E-47FB-9BE5-A7AF1966B907}" srcOrd="11" destOrd="0" presId="urn:microsoft.com/office/officeart/2009/3/layout/HorizontalOrganizationChart"/>
    <dgm:cxn modelId="{058979A3-C711-4888-9F28-A7290754917D}" type="presParOf" srcId="{D480D4D9-FC9E-47FB-9BE5-A7AF1966B907}" destId="{DEB6CB65-22F1-49A2-97D0-EA421D2478DE}" srcOrd="0" destOrd="0" presId="urn:microsoft.com/office/officeart/2009/3/layout/HorizontalOrganizationChart"/>
    <dgm:cxn modelId="{F4AE2C26-DA22-4044-8690-D515E77ADF7D}" type="presParOf" srcId="{DEB6CB65-22F1-49A2-97D0-EA421D2478DE}" destId="{798CD628-21D9-40AF-8AB2-68512530154E}" srcOrd="0" destOrd="0" presId="urn:microsoft.com/office/officeart/2009/3/layout/HorizontalOrganizationChart"/>
    <dgm:cxn modelId="{D2D6B3B3-5241-4F8C-A279-2E88BD095172}" type="presParOf" srcId="{DEB6CB65-22F1-49A2-97D0-EA421D2478DE}" destId="{01FEAB4D-42DE-4A44-BE4C-880EAAE14D05}" srcOrd="1" destOrd="0" presId="urn:microsoft.com/office/officeart/2009/3/layout/HorizontalOrganizationChart"/>
    <dgm:cxn modelId="{7EC5B3DF-57D9-40C1-A335-51C88AD59F84}" type="presParOf" srcId="{D480D4D9-FC9E-47FB-9BE5-A7AF1966B907}" destId="{71083F7F-AA1D-4220-B1FF-1E8E412B6484}" srcOrd="1" destOrd="0" presId="urn:microsoft.com/office/officeart/2009/3/layout/HorizontalOrganizationChart"/>
    <dgm:cxn modelId="{7A026C7E-9FFF-48BF-9195-C3E768022220}" type="presParOf" srcId="{D480D4D9-FC9E-47FB-9BE5-A7AF1966B907}" destId="{411BB2D9-45A7-4C81-A573-E2503FF8F76D}" srcOrd="2" destOrd="0" presId="urn:microsoft.com/office/officeart/2009/3/layout/HorizontalOrganizationChart"/>
    <dgm:cxn modelId="{6B1B7446-DC15-4045-AD76-CF97CDDFB5F0}" type="presParOf" srcId="{7678D9D2-37C5-4087-94EA-4BC26B5ECBB7}" destId="{9671B66B-5E3D-43D4-8937-2DDE2110A74B}" srcOrd="12" destOrd="0" presId="urn:microsoft.com/office/officeart/2009/3/layout/HorizontalOrganizationChart"/>
    <dgm:cxn modelId="{A3B86E0B-2529-4EDF-8DC2-E9C2C771CF24}" type="presParOf" srcId="{7678D9D2-37C5-4087-94EA-4BC26B5ECBB7}" destId="{2473C1F1-A00F-4251-8B64-16D15292C88A}" srcOrd="13" destOrd="0" presId="urn:microsoft.com/office/officeart/2009/3/layout/HorizontalOrganizationChart"/>
    <dgm:cxn modelId="{D28A1A51-EAE1-40D5-AE6A-1BEDC44BE9B1}" type="presParOf" srcId="{2473C1F1-A00F-4251-8B64-16D15292C88A}" destId="{BBEF5E72-9BC4-46B4-925E-E7F743156E3C}" srcOrd="0" destOrd="0" presId="urn:microsoft.com/office/officeart/2009/3/layout/HorizontalOrganizationChart"/>
    <dgm:cxn modelId="{8846BA77-4B63-4178-B99A-F12DEA6F0E4E}" type="presParOf" srcId="{BBEF5E72-9BC4-46B4-925E-E7F743156E3C}" destId="{197004DA-1E45-4C71-9334-DAB33F60FE03}" srcOrd="0" destOrd="0" presId="urn:microsoft.com/office/officeart/2009/3/layout/HorizontalOrganizationChart"/>
    <dgm:cxn modelId="{9A0CDC8A-C0BC-4539-BE2E-8D64603D18CD}" type="presParOf" srcId="{BBEF5E72-9BC4-46B4-925E-E7F743156E3C}" destId="{B441C3BC-6FC6-4835-BCDA-6EEED0915A8D}" srcOrd="1" destOrd="0" presId="urn:microsoft.com/office/officeart/2009/3/layout/HorizontalOrganizationChart"/>
    <dgm:cxn modelId="{B1600839-2994-411D-882D-D0FC77DC1FE2}" type="presParOf" srcId="{2473C1F1-A00F-4251-8B64-16D15292C88A}" destId="{862A696C-250B-457F-9AE1-363A0F3C3A94}" srcOrd="1" destOrd="0" presId="urn:microsoft.com/office/officeart/2009/3/layout/HorizontalOrganizationChart"/>
    <dgm:cxn modelId="{BDA22811-5F1C-4F43-A697-9D6932D8B42C}" type="presParOf" srcId="{2473C1F1-A00F-4251-8B64-16D15292C88A}" destId="{FEFB55DE-7882-475C-B483-88C1AD33294E}" srcOrd="2" destOrd="0" presId="urn:microsoft.com/office/officeart/2009/3/layout/HorizontalOrganizationChart"/>
    <dgm:cxn modelId="{ED3B3CB5-143C-43FC-86A9-37975E792C02}" type="presParOf" srcId="{7678D9D2-37C5-4087-94EA-4BC26B5ECBB7}" destId="{8C21E81E-BF52-4ACC-BB4E-694A4151FD7F}" srcOrd="14" destOrd="0" presId="urn:microsoft.com/office/officeart/2009/3/layout/HorizontalOrganizationChart"/>
    <dgm:cxn modelId="{A6D50039-E07E-4E94-A9AD-E90A33BB19D0}" type="presParOf" srcId="{7678D9D2-37C5-4087-94EA-4BC26B5ECBB7}" destId="{F74367EA-C013-432F-9EA1-5E9CC086A737}" srcOrd="15" destOrd="0" presId="urn:microsoft.com/office/officeart/2009/3/layout/HorizontalOrganizationChart"/>
    <dgm:cxn modelId="{B75E4E91-5F7E-43E7-923A-963EB1D59BE7}" type="presParOf" srcId="{F74367EA-C013-432F-9EA1-5E9CC086A737}" destId="{F99AF6D5-E3E5-4687-8D05-6AB7B2C9D5B2}" srcOrd="0" destOrd="0" presId="urn:microsoft.com/office/officeart/2009/3/layout/HorizontalOrganizationChart"/>
    <dgm:cxn modelId="{01A4E6DF-455C-4B52-9D07-6CA934DABF14}" type="presParOf" srcId="{F99AF6D5-E3E5-4687-8D05-6AB7B2C9D5B2}" destId="{A829E176-D097-4207-A9AE-23288145BC30}" srcOrd="0" destOrd="0" presId="urn:microsoft.com/office/officeart/2009/3/layout/HorizontalOrganizationChart"/>
    <dgm:cxn modelId="{DE445041-2781-462A-AC5E-94330124256D}" type="presParOf" srcId="{F99AF6D5-E3E5-4687-8D05-6AB7B2C9D5B2}" destId="{39D1BCE4-2144-444D-9513-7A2F090984BE}" srcOrd="1" destOrd="0" presId="urn:microsoft.com/office/officeart/2009/3/layout/HorizontalOrganizationChart"/>
    <dgm:cxn modelId="{932026B6-8B85-42B3-BCE6-E0F2570CD5F8}" type="presParOf" srcId="{F74367EA-C013-432F-9EA1-5E9CC086A737}" destId="{6269D1AF-AEF4-48C4-92C9-F880868A7EFB}" srcOrd="1" destOrd="0" presId="urn:microsoft.com/office/officeart/2009/3/layout/HorizontalOrganizationChart"/>
    <dgm:cxn modelId="{9A19219A-E8A6-4CA0-A575-F05AFCEAEBC4}" type="presParOf" srcId="{F74367EA-C013-432F-9EA1-5E9CC086A737}" destId="{1188B964-E842-4EF0-A0A0-FEE031CA4F9F}" srcOrd="2" destOrd="0" presId="urn:microsoft.com/office/officeart/2009/3/layout/HorizontalOrganizationChart"/>
    <dgm:cxn modelId="{74E91C2B-1FF5-44A1-9707-EBF67A5AA6B1}" type="presParOf" srcId="{BAB12F2B-8694-4A19-A57A-A8298B466C04}" destId="{83469DA7-F4ED-4366-8B2B-7E5AAB5816B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87B2-ADBA-4F25-A22E-9421556F021F}">
      <dsp:nvSpPr>
        <dsp:cNvPr id="0" name=""/>
        <dsp:cNvSpPr/>
      </dsp:nvSpPr>
      <dsp:spPr>
        <a:xfrm>
          <a:off x="4150586" y="2366663"/>
          <a:ext cx="2945577" cy="700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652"/>
              </a:lnTo>
              <a:lnTo>
                <a:pt x="2945577" y="477652"/>
              </a:lnTo>
              <a:lnTo>
                <a:pt x="2945577" y="700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90A7E-35DF-4459-BCDE-6097D6479F07}">
      <dsp:nvSpPr>
        <dsp:cNvPr id="0" name=""/>
        <dsp:cNvSpPr/>
      </dsp:nvSpPr>
      <dsp:spPr>
        <a:xfrm>
          <a:off x="4104866" y="2366663"/>
          <a:ext cx="91440" cy="700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0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FBFCF-EBD4-4389-98CC-0BC3AE8B7E49}">
      <dsp:nvSpPr>
        <dsp:cNvPr id="0" name=""/>
        <dsp:cNvSpPr/>
      </dsp:nvSpPr>
      <dsp:spPr>
        <a:xfrm>
          <a:off x="1205008" y="2366663"/>
          <a:ext cx="2945577" cy="700913"/>
        </a:xfrm>
        <a:custGeom>
          <a:avLst/>
          <a:gdLst/>
          <a:ahLst/>
          <a:cxnLst/>
          <a:rect l="0" t="0" r="0" b="0"/>
          <a:pathLst>
            <a:path>
              <a:moveTo>
                <a:pt x="2945577" y="0"/>
              </a:moveTo>
              <a:lnTo>
                <a:pt x="2945577" y="477652"/>
              </a:lnTo>
              <a:lnTo>
                <a:pt x="0" y="477652"/>
              </a:lnTo>
              <a:lnTo>
                <a:pt x="0" y="7009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BDB4E-552B-4143-B170-F89D9635EDA9}">
      <dsp:nvSpPr>
        <dsp:cNvPr id="0" name=""/>
        <dsp:cNvSpPr/>
      </dsp:nvSpPr>
      <dsp:spPr>
        <a:xfrm>
          <a:off x="1656181" y="836302"/>
          <a:ext cx="4988809" cy="1530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7E7C8-247E-4F43-9EC7-2380D4E6AED4}">
      <dsp:nvSpPr>
        <dsp:cNvPr id="0" name=""/>
        <dsp:cNvSpPr/>
      </dsp:nvSpPr>
      <dsp:spPr>
        <a:xfrm>
          <a:off x="1923961" y="1090693"/>
          <a:ext cx="4988809" cy="1530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Исследовательская деятельность</a:t>
          </a:r>
          <a:endParaRPr lang="ru-RU" sz="3600" kern="1200" dirty="0"/>
        </a:p>
      </dsp:txBody>
      <dsp:txXfrm>
        <a:off x="1968784" y="1135516"/>
        <a:ext cx="4899163" cy="1440715"/>
      </dsp:txXfrm>
    </dsp:sp>
    <dsp:sp modelId="{390A2673-D358-419D-AADB-7D09C45FD36F}">
      <dsp:nvSpPr>
        <dsp:cNvPr id="0" name=""/>
        <dsp:cNvSpPr/>
      </dsp:nvSpPr>
      <dsp:spPr>
        <a:xfrm>
          <a:off x="0" y="3067577"/>
          <a:ext cx="2410017" cy="1530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C76A7-3C48-4184-8A4F-542B7BD06444}">
      <dsp:nvSpPr>
        <dsp:cNvPr id="0" name=""/>
        <dsp:cNvSpPr/>
      </dsp:nvSpPr>
      <dsp:spPr>
        <a:xfrm>
          <a:off x="267779" y="3321968"/>
          <a:ext cx="2410017" cy="1530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Позволяет углубленно изучать предметы</a:t>
          </a:r>
          <a:endParaRPr lang="ru-RU" sz="2800" kern="1200" dirty="0"/>
        </a:p>
      </dsp:txBody>
      <dsp:txXfrm>
        <a:off x="312602" y="3366791"/>
        <a:ext cx="2320371" cy="1440715"/>
      </dsp:txXfrm>
    </dsp:sp>
    <dsp:sp modelId="{408F88DB-367F-4725-98A8-74B6EE33B7AC}">
      <dsp:nvSpPr>
        <dsp:cNvPr id="0" name=""/>
        <dsp:cNvSpPr/>
      </dsp:nvSpPr>
      <dsp:spPr>
        <a:xfrm>
          <a:off x="2945577" y="3067577"/>
          <a:ext cx="2410017" cy="1530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F4143-B107-42B9-AB27-498B3E4DF749}">
      <dsp:nvSpPr>
        <dsp:cNvPr id="0" name=""/>
        <dsp:cNvSpPr/>
      </dsp:nvSpPr>
      <dsp:spPr>
        <a:xfrm>
          <a:off x="3213356" y="3321968"/>
          <a:ext cx="2410017" cy="1530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Пробуждает интерес </a:t>
          </a:r>
          <a:r>
            <a:rPr lang="ru-RU" sz="2800" kern="1200" dirty="0" smtClean="0"/>
            <a:t>к предметам</a:t>
          </a:r>
          <a:endParaRPr lang="ru-RU" sz="2800" kern="1200" dirty="0"/>
        </a:p>
      </dsp:txBody>
      <dsp:txXfrm>
        <a:off x="3258179" y="3366791"/>
        <a:ext cx="2320371" cy="1440715"/>
      </dsp:txXfrm>
    </dsp:sp>
    <dsp:sp modelId="{226DE6E0-03EE-47C4-B11E-F4FA1AFA93C4}">
      <dsp:nvSpPr>
        <dsp:cNvPr id="0" name=""/>
        <dsp:cNvSpPr/>
      </dsp:nvSpPr>
      <dsp:spPr>
        <a:xfrm>
          <a:off x="5891154" y="3067577"/>
          <a:ext cx="2410017" cy="1530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9944C-2D21-4699-A526-3BC8F5300F91}">
      <dsp:nvSpPr>
        <dsp:cNvPr id="0" name=""/>
        <dsp:cNvSpPr/>
      </dsp:nvSpPr>
      <dsp:spPr>
        <a:xfrm>
          <a:off x="6158934" y="3321968"/>
          <a:ext cx="2410017" cy="153036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Воспитывает </a:t>
          </a:r>
          <a:endParaRPr lang="ru-RU" sz="2800" kern="1200" dirty="0"/>
        </a:p>
      </dsp:txBody>
      <dsp:txXfrm>
        <a:off x="6203757" y="3366791"/>
        <a:ext cx="2320371" cy="144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2B086-CE4C-454D-BF19-EF80F37FB325}">
      <dsp:nvSpPr>
        <dsp:cNvPr id="0" name=""/>
        <dsp:cNvSpPr/>
      </dsp:nvSpPr>
      <dsp:spPr>
        <a:xfrm>
          <a:off x="0" y="2218"/>
          <a:ext cx="8062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9249A-A1DB-4B5C-951C-56A1F9F8DD37}">
      <dsp:nvSpPr>
        <dsp:cNvPr id="0" name=""/>
        <dsp:cNvSpPr/>
      </dsp:nvSpPr>
      <dsp:spPr>
        <a:xfrm>
          <a:off x="0" y="2218"/>
          <a:ext cx="125984" cy="453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2218"/>
        <a:ext cx="125984" cy="4539706"/>
      </dsp:txXfrm>
    </dsp:sp>
    <dsp:sp modelId="{C812161F-E7F5-47C6-89FB-2600D73F38CE}">
      <dsp:nvSpPr>
        <dsp:cNvPr id="0" name=""/>
        <dsp:cNvSpPr/>
      </dsp:nvSpPr>
      <dsp:spPr>
        <a:xfrm>
          <a:off x="245153" y="64617"/>
          <a:ext cx="6236478" cy="124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</a:rPr>
            <a:t>1. </a:t>
          </a:r>
          <a:r>
            <a:rPr lang="ru-RU" sz="3200" b="1" kern="1200" dirty="0" smtClean="0"/>
            <a:t>Конкретные образы родины в стихотворениях Я.З. Шведова</a:t>
          </a:r>
          <a:endParaRPr lang="ru-RU" sz="3200" kern="1200" dirty="0"/>
        </a:p>
      </dsp:txBody>
      <dsp:txXfrm>
        <a:off x="245153" y="64617"/>
        <a:ext cx="6236478" cy="1247975"/>
      </dsp:txXfrm>
    </dsp:sp>
    <dsp:sp modelId="{50FE3D61-8C9B-443D-A29B-85CBCEF57A75}">
      <dsp:nvSpPr>
        <dsp:cNvPr id="0" name=""/>
        <dsp:cNvSpPr/>
      </dsp:nvSpPr>
      <dsp:spPr>
        <a:xfrm>
          <a:off x="125984" y="1312593"/>
          <a:ext cx="6355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B7B51-CFF8-47C5-8754-1A0A2528CB41}">
      <dsp:nvSpPr>
        <dsp:cNvPr id="0" name=""/>
        <dsp:cNvSpPr/>
      </dsp:nvSpPr>
      <dsp:spPr>
        <a:xfrm>
          <a:off x="139694" y="1147186"/>
          <a:ext cx="7812311" cy="179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</a:t>
          </a:r>
          <a:r>
            <a:rPr lang="ru-RU" sz="3200" b="1" kern="1200" dirty="0" smtClean="0">
              <a:solidFill>
                <a:schemeClr val="tx2"/>
              </a:solidFill>
            </a:rPr>
            <a:t>2</a:t>
          </a:r>
          <a:r>
            <a:rPr lang="ru-RU" sz="3200" b="1" kern="1200" dirty="0" smtClean="0"/>
            <a:t>. Использование звуков, запахов и красок для создания образа родины в стихотворениях Я.З. Шведова</a:t>
          </a: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39694" y="1147186"/>
        <a:ext cx="7812311" cy="1792567"/>
      </dsp:txXfrm>
    </dsp:sp>
    <dsp:sp modelId="{387B0A07-68CF-4E0F-8EC4-A899EB60F285}">
      <dsp:nvSpPr>
        <dsp:cNvPr id="0" name=""/>
        <dsp:cNvSpPr/>
      </dsp:nvSpPr>
      <dsp:spPr>
        <a:xfrm>
          <a:off x="125984" y="3167559"/>
          <a:ext cx="6355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97116-70A2-4A2D-86FE-E5E8E84266E3}">
      <dsp:nvSpPr>
        <dsp:cNvPr id="0" name=""/>
        <dsp:cNvSpPr/>
      </dsp:nvSpPr>
      <dsp:spPr>
        <a:xfrm>
          <a:off x="245153" y="3229958"/>
          <a:ext cx="7601394" cy="124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</a:rPr>
            <a:t>3.</a:t>
          </a:r>
          <a:r>
            <a:rPr lang="ru-RU" sz="3200" b="1" kern="1200" dirty="0" smtClean="0"/>
            <a:t> Изобразительно-выразительные средства</a:t>
          </a:r>
          <a:endParaRPr lang="ru-RU" sz="3200" kern="1200" dirty="0"/>
        </a:p>
      </dsp:txBody>
      <dsp:txXfrm>
        <a:off x="245153" y="3229958"/>
        <a:ext cx="7601394" cy="1247975"/>
      </dsp:txXfrm>
    </dsp:sp>
    <dsp:sp modelId="{0F1EBD02-3FD5-4438-92D9-EE62B9235CCD}">
      <dsp:nvSpPr>
        <dsp:cNvPr id="0" name=""/>
        <dsp:cNvSpPr/>
      </dsp:nvSpPr>
      <dsp:spPr>
        <a:xfrm>
          <a:off x="125984" y="4477934"/>
          <a:ext cx="63556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1E81E-BF52-4ACC-BB4E-694A4151FD7F}">
      <dsp:nvSpPr>
        <dsp:cNvPr id="0" name=""/>
        <dsp:cNvSpPr/>
      </dsp:nvSpPr>
      <dsp:spPr>
        <a:xfrm>
          <a:off x="3157287" y="3168351"/>
          <a:ext cx="382168" cy="287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084" y="0"/>
              </a:lnTo>
              <a:lnTo>
                <a:pt x="191084" y="2875821"/>
              </a:lnTo>
              <a:lnTo>
                <a:pt x="382168" y="287582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1B66B-5E3D-43D4-8937-2DDE2110A74B}">
      <dsp:nvSpPr>
        <dsp:cNvPr id="0" name=""/>
        <dsp:cNvSpPr/>
      </dsp:nvSpPr>
      <dsp:spPr>
        <a:xfrm>
          <a:off x="3157287" y="3168351"/>
          <a:ext cx="382168" cy="205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084" y="0"/>
              </a:lnTo>
              <a:lnTo>
                <a:pt x="191084" y="2054157"/>
              </a:lnTo>
              <a:lnTo>
                <a:pt x="382168" y="205415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5AD0-9CED-424B-8BCF-C5AA56E974F5}">
      <dsp:nvSpPr>
        <dsp:cNvPr id="0" name=""/>
        <dsp:cNvSpPr/>
      </dsp:nvSpPr>
      <dsp:spPr>
        <a:xfrm>
          <a:off x="3157287" y="3168351"/>
          <a:ext cx="382168" cy="123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084" y="0"/>
              </a:lnTo>
              <a:lnTo>
                <a:pt x="191084" y="1232494"/>
              </a:lnTo>
              <a:lnTo>
                <a:pt x="382168" y="123249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00006-2AF4-4E06-BCB3-6570CE8E9FAD}">
      <dsp:nvSpPr>
        <dsp:cNvPr id="0" name=""/>
        <dsp:cNvSpPr/>
      </dsp:nvSpPr>
      <dsp:spPr>
        <a:xfrm>
          <a:off x="3157287" y="3168351"/>
          <a:ext cx="382168" cy="410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084" y="0"/>
              </a:lnTo>
              <a:lnTo>
                <a:pt x="191084" y="410831"/>
              </a:lnTo>
              <a:lnTo>
                <a:pt x="382168" y="41083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495C9-CE5A-44F3-82B1-79F4C4A68635}">
      <dsp:nvSpPr>
        <dsp:cNvPr id="0" name=""/>
        <dsp:cNvSpPr/>
      </dsp:nvSpPr>
      <dsp:spPr>
        <a:xfrm>
          <a:off x="3157287" y="2757520"/>
          <a:ext cx="382168" cy="410831"/>
        </a:xfrm>
        <a:custGeom>
          <a:avLst/>
          <a:gdLst/>
          <a:ahLst/>
          <a:cxnLst/>
          <a:rect l="0" t="0" r="0" b="0"/>
          <a:pathLst>
            <a:path>
              <a:moveTo>
                <a:pt x="0" y="410831"/>
              </a:moveTo>
              <a:lnTo>
                <a:pt x="191084" y="410831"/>
              </a:lnTo>
              <a:lnTo>
                <a:pt x="191084" y="0"/>
              </a:lnTo>
              <a:lnTo>
                <a:pt x="38216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A3FA6-03CB-4251-8381-29E90D6E5770}">
      <dsp:nvSpPr>
        <dsp:cNvPr id="0" name=""/>
        <dsp:cNvSpPr/>
      </dsp:nvSpPr>
      <dsp:spPr>
        <a:xfrm>
          <a:off x="3157287" y="1935857"/>
          <a:ext cx="382168" cy="1232494"/>
        </a:xfrm>
        <a:custGeom>
          <a:avLst/>
          <a:gdLst/>
          <a:ahLst/>
          <a:cxnLst/>
          <a:rect l="0" t="0" r="0" b="0"/>
          <a:pathLst>
            <a:path>
              <a:moveTo>
                <a:pt x="0" y="1232494"/>
              </a:moveTo>
              <a:lnTo>
                <a:pt x="191084" y="1232494"/>
              </a:lnTo>
              <a:lnTo>
                <a:pt x="191084" y="0"/>
              </a:lnTo>
              <a:lnTo>
                <a:pt x="38216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6490A-1007-4A72-80A6-5B52A576C5CB}">
      <dsp:nvSpPr>
        <dsp:cNvPr id="0" name=""/>
        <dsp:cNvSpPr/>
      </dsp:nvSpPr>
      <dsp:spPr>
        <a:xfrm>
          <a:off x="3157287" y="1114194"/>
          <a:ext cx="382168" cy="2054157"/>
        </a:xfrm>
        <a:custGeom>
          <a:avLst/>
          <a:gdLst/>
          <a:ahLst/>
          <a:cxnLst/>
          <a:rect l="0" t="0" r="0" b="0"/>
          <a:pathLst>
            <a:path>
              <a:moveTo>
                <a:pt x="0" y="2054157"/>
              </a:moveTo>
              <a:lnTo>
                <a:pt x="191084" y="2054157"/>
              </a:lnTo>
              <a:lnTo>
                <a:pt x="191084" y="0"/>
              </a:lnTo>
              <a:lnTo>
                <a:pt x="38216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E9722-9C98-42CB-8B47-D351F58BD796}">
      <dsp:nvSpPr>
        <dsp:cNvPr id="0" name=""/>
        <dsp:cNvSpPr/>
      </dsp:nvSpPr>
      <dsp:spPr>
        <a:xfrm>
          <a:off x="3157287" y="292530"/>
          <a:ext cx="382168" cy="2875821"/>
        </a:xfrm>
        <a:custGeom>
          <a:avLst/>
          <a:gdLst/>
          <a:ahLst/>
          <a:cxnLst/>
          <a:rect l="0" t="0" r="0" b="0"/>
          <a:pathLst>
            <a:path>
              <a:moveTo>
                <a:pt x="0" y="2875821"/>
              </a:moveTo>
              <a:lnTo>
                <a:pt x="191084" y="2875821"/>
              </a:lnTo>
              <a:lnTo>
                <a:pt x="191084" y="0"/>
              </a:lnTo>
              <a:lnTo>
                <a:pt x="382168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60087-E1C7-4E6A-BDBC-3FABD3A7A45C}">
      <dsp:nvSpPr>
        <dsp:cNvPr id="0" name=""/>
        <dsp:cNvSpPr/>
      </dsp:nvSpPr>
      <dsp:spPr>
        <a:xfrm>
          <a:off x="1246442" y="2876948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990000"/>
              </a:solidFill>
            </a:rPr>
            <a:t>ИЗОБРАЗИТЕЛЬНО-ВЫРАЗИТЕЛЬНЫЕ СРЕДСТВА</a:t>
          </a:r>
          <a:endParaRPr lang="ru-RU" sz="1800" b="0" kern="1200" dirty="0">
            <a:solidFill>
              <a:srgbClr val="990000"/>
            </a:solidFill>
          </a:endParaRPr>
        </a:p>
      </dsp:txBody>
      <dsp:txXfrm>
        <a:off x="1246442" y="2876948"/>
        <a:ext cx="1910844" cy="582807"/>
      </dsp:txXfrm>
    </dsp:sp>
    <dsp:sp modelId="{FBE676D0-BD55-4A95-A779-BE2316A49412}">
      <dsp:nvSpPr>
        <dsp:cNvPr id="0" name=""/>
        <dsp:cNvSpPr/>
      </dsp:nvSpPr>
      <dsp:spPr>
        <a:xfrm>
          <a:off x="3539456" y="1127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ОЛИЦЕТВОРЕНИЯ</a:t>
          </a:r>
          <a:endParaRPr lang="ru-RU" sz="2400" kern="1200" dirty="0"/>
        </a:p>
      </dsp:txBody>
      <dsp:txXfrm>
        <a:off x="3539456" y="1127"/>
        <a:ext cx="1910844" cy="582807"/>
      </dsp:txXfrm>
    </dsp:sp>
    <dsp:sp modelId="{9ECC5D2E-A1B7-4ED0-86B3-26E60A7E1E88}">
      <dsp:nvSpPr>
        <dsp:cNvPr id="0" name=""/>
        <dsp:cNvSpPr/>
      </dsp:nvSpPr>
      <dsp:spPr>
        <a:xfrm>
          <a:off x="3539456" y="822790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СРАВНЕНИЯ</a:t>
          </a:r>
          <a:endParaRPr lang="ru-RU" sz="2400" kern="1200" dirty="0"/>
        </a:p>
      </dsp:txBody>
      <dsp:txXfrm>
        <a:off x="3539456" y="822790"/>
        <a:ext cx="1910844" cy="582807"/>
      </dsp:txXfrm>
    </dsp:sp>
    <dsp:sp modelId="{9CFBFE43-BDD1-4972-BE20-E3E28A7D1470}">
      <dsp:nvSpPr>
        <dsp:cNvPr id="0" name=""/>
        <dsp:cNvSpPr/>
      </dsp:nvSpPr>
      <dsp:spPr>
        <a:xfrm>
          <a:off x="3539456" y="1644453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МЕТАФОРЫ</a:t>
          </a:r>
          <a:endParaRPr lang="ru-RU" sz="2400" kern="1200" dirty="0"/>
        </a:p>
      </dsp:txBody>
      <dsp:txXfrm>
        <a:off x="3539456" y="1644453"/>
        <a:ext cx="1910844" cy="582807"/>
      </dsp:txXfrm>
    </dsp:sp>
    <dsp:sp modelId="{A2CB8683-2DCD-463D-B6B0-5205F320A968}">
      <dsp:nvSpPr>
        <dsp:cNvPr id="0" name=""/>
        <dsp:cNvSpPr/>
      </dsp:nvSpPr>
      <dsp:spPr>
        <a:xfrm>
          <a:off x="3539456" y="2466116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ЭПИТЕТЫ</a:t>
          </a:r>
          <a:endParaRPr lang="ru-RU" sz="2400" kern="1200" dirty="0"/>
        </a:p>
      </dsp:txBody>
      <dsp:txXfrm>
        <a:off x="3539456" y="2466116"/>
        <a:ext cx="1910844" cy="582807"/>
      </dsp:txXfrm>
    </dsp:sp>
    <dsp:sp modelId="{8BF80243-05E2-44F4-B354-2E3F12670B10}">
      <dsp:nvSpPr>
        <dsp:cNvPr id="0" name=""/>
        <dsp:cNvSpPr/>
      </dsp:nvSpPr>
      <dsp:spPr>
        <a:xfrm>
          <a:off x="3539456" y="3287779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ИНВЕРСИЯ</a:t>
          </a:r>
          <a:endParaRPr lang="ru-RU" sz="2400" kern="1200" dirty="0"/>
        </a:p>
      </dsp:txBody>
      <dsp:txXfrm>
        <a:off x="3539456" y="3287779"/>
        <a:ext cx="1910844" cy="582807"/>
      </dsp:txXfrm>
    </dsp:sp>
    <dsp:sp modelId="{798CD628-21D9-40AF-8AB2-68512530154E}">
      <dsp:nvSpPr>
        <dsp:cNvPr id="0" name=""/>
        <dsp:cNvSpPr/>
      </dsp:nvSpPr>
      <dsp:spPr>
        <a:xfrm>
          <a:off x="3539456" y="4109442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АНАФОРА</a:t>
          </a:r>
          <a:endParaRPr lang="ru-RU" sz="2400" kern="1200" dirty="0"/>
        </a:p>
      </dsp:txBody>
      <dsp:txXfrm>
        <a:off x="3539456" y="4109442"/>
        <a:ext cx="1910844" cy="582807"/>
      </dsp:txXfrm>
    </dsp:sp>
    <dsp:sp modelId="{197004DA-1E45-4C71-9334-DAB33F60FE03}">
      <dsp:nvSpPr>
        <dsp:cNvPr id="0" name=""/>
        <dsp:cNvSpPr/>
      </dsp:nvSpPr>
      <dsp:spPr>
        <a:xfrm>
          <a:off x="3539456" y="4931106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ГИПЕРБОЛА</a:t>
          </a:r>
          <a:endParaRPr lang="ru-RU" sz="2400" kern="1200" dirty="0"/>
        </a:p>
      </dsp:txBody>
      <dsp:txXfrm>
        <a:off x="3539456" y="4931106"/>
        <a:ext cx="1910844" cy="582807"/>
      </dsp:txXfrm>
    </dsp:sp>
    <dsp:sp modelId="{A829E176-D097-4207-A9AE-23288145BC30}">
      <dsp:nvSpPr>
        <dsp:cNvPr id="0" name=""/>
        <dsp:cNvSpPr/>
      </dsp:nvSpPr>
      <dsp:spPr>
        <a:xfrm>
          <a:off x="3539456" y="5752769"/>
          <a:ext cx="1910844" cy="582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ПЕРИФРАЗ</a:t>
          </a:r>
          <a:endParaRPr lang="ru-RU" sz="2400" kern="1200" dirty="0"/>
        </a:p>
      </dsp:txBody>
      <dsp:txXfrm>
        <a:off x="3539456" y="5752769"/>
        <a:ext cx="1910844" cy="58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1CAB7-C795-4C90-8A6D-23D3A01BF416}" type="datetime9">
              <a:rPr lang="ru-RU"/>
              <a:pPr>
                <a:defRPr/>
              </a:pPr>
              <a:t>01.03.2017 21:44:59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F95A99-B68C-463B-9114-9BE0A056B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50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11CB95-B35D-4540-AD71-27C3F636B9DD}" type="datetime9">
              <a:rPr lang="ru-RU"/>
              <a:pPr>
                <a:defRPr/>
              </a:pPr>
              <a:t>01.03.2017 21:44:56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F3F27F-5D0F-4A73-A057-AC42FD33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9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37469-C1D4-4AEF-865D-EC2C33CE8B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356E-D436-46C9-8F53-9F837375190F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5BA3-9685-4980-A096-407CE01F6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18D8-D29D-49EB-BE95-12D93B3A3C63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B8EC-21A4-4CE7-82B3-029096FAF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6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97DE-C692-478F-A356-5FFDA959FFFE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C7C8-3784-48D6-B508-248F14F5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1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A15A-3B42-46A2-AEBA-88B3FF1FCE9D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790E-B73F-488C-B8C6-6DE520167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2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CBF0-348C-4BE6-AC85-2F265D63F432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8981-11A9-47DE-B059-2FBEE9D00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8EEA-65E1-4F48-A11D-F0315B1CD197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A1E4-77AC-4A48-949D-AAF1ECB14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CCFC-F4BA-4EA2-96B2-FC248C966D2F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4E2A-3107-49C8-A0C8-C288CC584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4D12-A5D4-4811-81D1-1D254E0C7232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2A14-827D-4986-8C13-84FFF9EF1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EB43-BC0A-4CF1-B314-4BAAAFA1D267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B165-EF94-4F42-8009-741CD93A6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A0F6-A1DE-44F6-92D8-7B46DE73DD19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8730-212C-4FF9-8027-139A9672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2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8718-E81B-44E2-8316-9871AE433BE7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A3F6-E2CB-4F6D-AD12-1A99E537B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8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81DE6-4217-47D7-A9C8-E5D7C3B9217B}" type="datetime1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3F3B9A-6B14-47B5-92AF-2D810F45F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650" y="4724400"/>
            <a:ext cx="8026400" cy="1362075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                                                   Выполнила             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Учитель русского языка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и  литературы  </a:t>
            </a:r>
            <a:r>
              <a:rPr lang="ru-RU" sz="2200" dirty="0"/>
              <a:t>Л</a:t>
            </a:r>
            <a:r>
              <a:rPr lang="ru-RU" sz="2000" dirty="0" smtClean="0"/>
              <a:t>еонова </a:t>
            </a:r>
            <a:r>
              <a:rPr lang="ru-RU" sz="2200" dirty="0" smtClean="0"/>
              <a:t>Е.А.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МБОУ СОШ с. Дмитрова  Гора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</a:t>
            </a:r>
            <a:r>
              <a:rPr lang="ru-RU" sz="2000" dirty="0" err="1" smtClean="0"/>
              <a:t>конаковского</a:t>
            </a:r>
            <a:r>
              <a:rPr lang="ru-RU" sz="2000" dirty="0" smtClean="0"/>
              <a:t>  района</a:t>
            </a:r>
            <a:br>
              <a:rPr lang="ru-RU" sz="20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551863" cy="3714750"/>
          </a:xfrm>
        </p:spPr>
        <p:txBody>
          <a:bodyPr/>
          <a:lstStyle/>
          <a:p>
            <a:pPr algn="ctr">
              <a:defRPr/>
            </a:pPr>
            <a:endParaRPr lang="ru-RU" sz="5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4800" b="1" u="sng" dirty="0">
                <a:solidFill>
                  <a:schemeClr val="tx1">
                    <a:lumMod val="50000"/>
                  </a:schemeClr>
                </a:solidFill>
              </a:rPr>
              <a:t>Выступление на тему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«Творчество Я.З. Шведова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как основа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</a:rPr>
              <a:t>научно-исследовательской деятельности обучающихся».</a:t>
            </a:r>
            <a:endParaRPr lang="ru-RU" sz="4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01.03.2017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5412A-FDAB-4B73-908E-4FF9837C75C4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70BBB2-3E7E-4AA5-BEC6-1E32730FA96A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FD930-2DCC-44A7-A2FA-C12A222AD5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17687" r="7143" b="5849"/>
          <a:stretch/>
        </p:blipFill>
        <p:spPr>
          <a:xfrm>
            <a:off x="251520" y="764704"/>
            <a:ext cx="87214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" y="291811"/>
            <a:ext cx="4176464" cy="6413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55748"/>
            <a:ext cx="3528392" cy="528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617"/>
            <a:ext cx="7104789" cy="532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78" y="3172409"/>
            <a:ext cx="2767265" cy="3685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" y="115616"/>
            <a:ext cx="2568358" cy="36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7564" y="476672"/>
            <a:ext cx="8424936" cy="2304256"/>
          </a:xfrm>
        </p:spPr>
        <p:txBody>
          <a:bodyPr/>
          <a:lstStyle/>
          <a:p>
            <a:r>
              <a:rPr lang="ru-RU" sz="3600" dirty="0"/>
              <a:t>«Мельница Федота», «Именная чашка», «Паутинка», «Иду по-над Волгой»,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«Наш </a:t>
            </a:r>
            <a:r>
              <a:rPr lang="ru-RU" sz="3600" dirty="0"/>
              <a:t>август», «Песня о лесах»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813690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«Создание образа родины и родной природы в стихотворениях Якова Захаровича Шведова».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60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23528" y="678810"/>
            <a:ext cx="8424936" cy="17162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u="sng" dirty="0" smtClean="0"/>
              <a:t>Актуальность исследования</a:t>
            </a:r>
            <a:r>
              <a:rPr lang="ru-RU" sz="3600" u="sng" dirty="0" smtClean="0"/>
              <a:t> </a:t>
            </a:r>
            <a:r>
              <a:rPr lang="ru-RU" sz="3600" dirty="0" smtClean="0"/>
              <a:t>– </a:t>
            </a:r>
          </a:p>
          <a:p>
            <a:pPr marL="742950" indent="-742950" algn="just">
              <a:buAutoNum type="arabicParenR"/>
            </a:pPr>
            <a:r>
              <a:rPr lang="ru-RU" sz="3600" dirty="0" smtClean="0"/>
              <a:t>мало исследований, посвященных поэзии Я.З. Шведова;</a:t>
            </a:r>
          </a:p>
          <a:p>
            <a:pPr marL="0" indent="0" algn="just">
              <a:buNone/>
            </a:pPr>
            <a:r>
              <a:rPr lang="ru-RU" sz="3600" dirty="0" smtClean="0"/>
              <a:t>2) анализ поэтических произведений представляет трудность для учащихся, и знакомство со стихотворениями поэта о родине и природе поможет учащимся понять замысел поэта, его самобытность как поэта.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078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908720"/>
            <a:ext cx="8712968" cy="540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3600" b="1" u="sng" dirty="0" smtClean="0"/>
              <a:t>Цель работы </a:t>
            </a:r>
            <a:r>
              <a:rPr lang="ru-RU" sz="3600" dirty="0" smtClean="0"/>
              <a:t>- выявление средств создания образа родины в поэтических</a:t>
            </a:r>
          </a:p>
          <a:p>
            <a:pPr algn="just"/>
            <a:r>
              <a:rPr lang="ru-RU" sz="3600" dirty="0" smtClean="0"/>
              <a:t> произведениях Я.З. Шведова. </a:t>
            </a:r>
            <a:br>
              <a:rPr lang="ru-RU" sz="3600" dirty="0" smtClean="0"/>
            </a:br>
            <a:endParaRPr lang="ru-RU" sz="3600" dirty="0" smtClean="0"/>
          </a:p>
          <a:p>
            <a:pPr algn="l"/>
            <a:r>
              <a:rPr lang="ru-RU" sz="3600" b="1" u="sng" dirty="0" smtClean="0"/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1)   проанализировать стихотворения русского поэта  Я.З. Шведова;</a:t>
            </a:r>
            <a:br>
              <a:rPr lang="ru-RU" sz="3600" dirty="0" smtClean="0"/>
            </a:br>
            <a:r>
              <a:rPr lang="ru-RU" sz="3600" dirty="0" smtClean="0"/>
              <a:t>2)   классифицировать материал по различным признакам.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87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76672"/>
            <a:ext cx="8496944" cy="60486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u="sng" dirty="0" smtClean="0"/>
              <a:t>Гипотеза</a:t>
            </a:r>
            <a:r>
              <a:rPr lang="ru-RU" sz="3600" b="1" dirty="0" smtClean="0"/>
              <a:t>:</a:t>
            </a:r>
            <a:r>
              <a:rPr lang="ru-RU" sz="3600" dirty="0" smtClean="0"/>
              <a:t> для создания образа родины Я.З. Шведов использует различные художественные средства.</a:t>
            </a:r>
          </a:p>
          <a:p>
            <a:pPr algn="just"/>
            <a:endParaRPr lang="ru-RU" sz="3600" b="1" dirty="0"/>
          </a:p>
          <a:p>
            <a:pPr algn="just"/>
            <a:r>
              <a:rPr lang="ru-RU" sz="3600" b="1" u="sng" dirty="0" smtClean="0"/>
              <a:t>Предмет</a:t>
            </a:r>
            <a:r>
              <a:rPr lang="ru-RU" sz="3600" dirty="0" smtClean="0"/>
              <a:t>  исследования  -</a:t>
            </a:r>
          </a:p>
          <a:p>
            <a:pPr algn="just"/>
            <a:r>
              <a:rPr lang="ru-RU" sz="3600" dirty="0" smtClean="0"/>
              <a:t> художественные  поэтические средства.</a:t>
            </a:r>
          </a:p>
          <a:p>
            <a:pPr algn="just"/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u="sng" dirty="0" smtClean="0"/>
              <a:t>Материал</a:t>
            </a:r>
            <a:r>
              <a:rPr lang="ru-RU" sz="3600" dirty="0" smtClean="0"/>
              <a:t> исследования - стихотворения Я.З. Шведова о природе, Родине.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4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784BA5-93C0-4BD0-AB2E-5372A9CE1C39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9038C-00B2-49A7-AEE5-C6B4DEAF6A8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21590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>
              <a:latin typeface="Arial" charset="0"/>
              <a:ea typeface="Times New Roman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0">
              <a:latin typeface="Arial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07950" y="487363"/>
            <a:ext cx="89281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научно-исследовательской деятельности:</a:t>
            </a:r>
            <a:r>
              <a:rPr lang="ru-RU" altLang="ru-RU" sz="4000" b="1" u="sng">
                <a:solidFill>
                  <a:srgbClr val="6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>
                <a:latin typeface="Arial" charset="0"/>
                <a:ea typeface="Calibri" pitchFamily="34" charset="0"/>
                <a:cs typeface="Times New Roman" pitchFamily="18" charset="0"/>
              </a:rPr>
              <a:t>формирование универсальных учебных действий через освоение социальных ролей, необходимых для научно-исследовательской деятельности;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>
                <a:latin typeface="Arial" charset="0"/>
                <a:ea typeface="Calibri" pitchFamily="34" charset="0"/>
                <a:cs typeface="Times New Roman" pitchFamily="18" charset="0"/>
              </a:rPr>
              <a:t>развитие творческих способностей и инновационного мышления обучающихся;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>
                <a:latin typeface="Arial" charset="0"/>
                <a:ea typeface="Calibri" pitchFamily="34" charset="0"/>
                <a:cs typeface="Times New Roman" pitchFamily="18" charset="0"/>
              </a:rPr>
              <a:t>общение и сотрудничество обучающихся с группами одноклассников, педагогов, специалистов.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rgbClr val="6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653136"/>
            <a:ext cx="38182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подготовка </a:t>
            </a:r>
            <a:r>
              <a:rPr lang="ru-RU" sz="2000" dirty="0"/>
              <a:t>презентации для выступления на окружной научно-практической конференции.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020" y="919457"/>
            <a:ext cx="4303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отбор стихотворений </a:t>
            </a:r>
            <a:r>
              <a:rPr lang="ru-RU" sz="2000" dirty="0"/>
              <a:t>для </a:t>
            </a:r>
            <a:r>
              <a:rPr lang="ru-RU" sz="2000" dirty="0" smtClean="0"/>
              <a:t>анализа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826" y="796062"/>
            <a:ext cx="38884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отбор биографических сведений о Я.З. </a:t>
            </a:r>
            <a:r>
              <a:rPr lang="ru-RU" sz="2000" dirty="0" smtClean="0"/>
              <a:t>Шведове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272" y="3617526"/>
            <a:ext cx="38164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анализ </a:t>
            </a:r>
            <a:r>
              <a:rPr lang="ru-RU" sz="2000" dirty="0"/>
              <a:t>стихотворений поэта о родине и родной </a:t>
            </a:r>
            <a:r>
              <a:rPr lang="ru-RU" sz="2000" dirty="0" smtClean="0"/>
              <a:t>природе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2185" y="3750104"/>
            <a:ext cx="3600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написание </a:t>
            </a:r>
            <a:r>
              <a:rPr lang="ru-RU" sz="2000" dirty="0"/>
              <a:t>исследовательской </a:t>
            </a:r>
            <a:r>
              <a:rPr lang="ru-RU" sz="2000" dirty="0" smtClean="0"/>
              <a:t>работы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204864"/>
            <a:ext cx="4104456" cy="646331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Работа  в  группах</a:t>
            </a:r>
            <a:endParaRPr lang="ru-RU" sz="3600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215939" y="3385771"/>
            <a:ext cx="1072160" cy="395173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384798">
            <a:off x="5941964" y="3093818"/>
            <a:ext cx="864096" cy="395173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136493">
            <a:off x="2714698" y="3109083"/>
            <a:ext cx="864096" cy="395173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719192">
            <a:off x="2712325" y="1639924"/>
            <a:ext cx="680029" cy="350449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710449">
            <a:off x="6268965" y="1575845"/>
            <a:ext cx="688074" cy="380715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609600"/>
            <a:ext cx="8568952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smtClean="0"/>
              <a:t>Создание образа родины и родной природы в стихотворениях Я. З. Шведова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90165"/>
              </p:ext>
            </p:extLst>
          </p:nvPr>
        </p:nvGraphicFramePr>
        <p:xfrm>
          <a:off x="738132" y="1752600"/>
          <a:ext cx="8062664" cy="45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0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92696"/>
            <a:ext cx="669674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Конкретные образы родины в стихотворениях Я.З. Шведова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42088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 бежит по полянкам крутливый </a:t>
            </a:r>
            <a:r>
              <a:rPr lang="ru-RU" sz="2800" b="1" i="1" u="sng" dirty="0"/>
              <a:t>Крутец</a:t>
            </a:r>
            <a:br>
              <a:rPr lang="ru-RU" sz="2800" b="1" i="1" u="sng" dirty="0"/>
            </a:br>
            <a:r>
              <a:rPr lang="ru-RU" sz="2800" b="1" dirty="0"/>
              <a:t>Поскорее с рекою </a:t>
            </a:r>
            <a:r>
              <a:rPr lang="ru-RU" sz="2800" b="1" i="1" u="sng" dirty="0"/>
              <a:t>Сестрою</a:t>
            </a:r>
            <a:r>
              <a:rPr lang="ru-RU" sz="2800" b="1" u="sng" dirty="0"/>
              <a:t> </a:t>
            </a:r>
            <a:r>
              <a:rPr lang="ru-RU" sz="2800" b="1" dirty="0"/>
              <a:t>обняться.  </a:t>
            </a:r>
            <a:br>
              <a:rPr lang="ru-RU" sz="2800" b="1" dirty="0"/>
            </a:br>
            <a:r>
              <a:rPr lang="ru-RU" sz="2800" b="1" dirty="0"/>
              <a:t>                             («Мельница Федота»)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Далекий </a:t>
            </a:r>
            <a:r>
              <a:rPr lang="ru-RU" sz="2800" b="1" i="1" u="sng" dirty="0"/>
              <a:t>тверской</a:t>
            </a:r>
            <a:r>
              <a:rPr lang="ru-RU" sz="2800" b="1" i="1" dirty="0"/>
              <a:t> </a:t>
            </a:r>
            <a:r>
              <a:rPr lang="ru-RU" sz="2800" b="1" dirty="0"/>
              <a:t>незабытый наш край,  </a:t>
            </a:r>
            <a:br>
              <a:rPr lang="ru-RU" sz="2800" b="1" dirty="0"/>
            </a:br>
            <a:r>
              <a:rPr lang="ru-RU" sz="2800" b="1" dirty="0"/>
              <a:t>Иного не знаю я края…   («Наш август»)</a:t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22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1202"/>
            <a:ext cx="820891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Рисунок чашки выполнен так тонко,</a:t>
            </a:r>
          </a:p>
          <a:p>
            <a:r>
              <a:rPr lang="ru-RU" sz="2800" dirty="0"/>
              <a:t>Всю красоту в словах не передашь!</a:t>
            </a:r>
          </a:p>
          <a:p>
            <a:r>
              <a:rPr lang="ru-RU" sz="2800" dirty="0"/>
              <a:t>Ветла с березой да изба в сторонке –</a:t>
            </a:r>
          </a:p>
          <a:p>
            <a:r>
              <a:rPr lang="ru-RU" sz="2800" dirty="0"/>
              <a:t>Наш </a:t>
            </a:r>
            <a:r>
              <a:rPr lang="ru-RU" sz="2800" b="1" i="1" dirty="0">
                <a:solidFill>
                  <a:schemeClr val="tx2"/>
                </a:solidFill>
              </a:rPr>
              <a:t>конаковский северный пейзаж</a:t>
            </a:r>
            <a:r>
              <a:rPr lang="ru-RU" sz="2800" b="1" dirty="0"/>
              <a:t>. </a:t>
            </a:r>
            <a:r>
              <a:rPr lang="ru-RU" sz="2800" dirty="0"/>
              <a:t>  </a:t>
            </a:r>
            <a:r>
              <a:rPr lang="ru-RU" sz="2800" dirty="0" smtClean="0"/>
              <a:t>                                                                                  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(«</a:t>
            </a:r>
            <a:r>
              <a:rPr lang="ru-RU" sz="2800" dirty="0"/>
              <a:t>Именная </a:t>
            </a:r>
            <a:r>
              <a:rPr lang="ru-RU" sz="2800" dirty="0" smtClean="0"/>
              <a:t>чашка</a:t>
            </a:r>
            <a:r>
              <a:rPr lang="ru-RU" sz="2800" dirty="0"/>
              <a:t>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971"/>
            <a:ext cx="6408712" cy="42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 rot="11410101">
            <a:off x="392921" y="2090476"/>
            <a:ext cx="4320480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1605" y="2313758"/>
            <a:ext cx="3194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Слова,  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передающие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>
                <a:solidFill>
                  <a:schemeClr val="bg1"/>
                </a:solidFill>
              </a:rPr>
              <a:t>цвет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10344080" flipH="1">
            <a:off x="5119607" y="2154289"/>
            <a:ext cx="4042059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7048" y="2377571"/>
            <a:ext cx="3476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Слова</a:t>
            </a:r>
            <a:r>
              <a:rPr lang="ru-RU" sz="32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</a:rPr>
              <a:t>передающие  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звуки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1410101" flipH="1">
            <a:off x="3646964" y="4214608"/>
            <a:ext cx="3648511" cy="21117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9522" y="4485638"/>
            <a:ext cx="324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Слова</a:t>
            </a:r>
            <a:r>
              <a:rPr lang="ru-RU" sz="32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передающие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</a:rPr>
              <a:t>запахи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8" y="4118559"/>
            <a:ext cx="1800227" cy="18002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58" y="4267677"/>
            <a:ext cx="1287706" cy="12877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97872"/>
            <a:ext cx="1789778" cy="119557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1492" y="476672"/>
            <a:ext cx="8424963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ru-RU" sz="3600" b="1" kern="0" dirty="0" smtClean="0"/>
              <a:t>Использование звуков, запахов и красок в стихотворениях  Я.З. Шведова</a:t>
            </a:r>
            <a:r>
              <a:rPr lang="ru-RU" sz="3600" kern="0" dirty="0" smtClean="0"/>
              <a:t/>
            </a:r>
            <a:br>
              <a:rPr lang="ru-RU" sz="3600" kern="0" dirty="0" smtClean="0"/>
            </a:br>
            <a:r>
              <a:rPr lang="ru-RU" sz="3600" b="1" kern="0" dirty="0" smtClean="0"/>
              <a:t> </a:t>
            </a:r>
            <a:r>
              <a:rPr lang="ru-RU" sz="3600" kern="0" dirty="0" smtClean="0"/>
              <a:t/>
            </a:r>
            <a:br>
              <a:rPr lang="ru-RU" sz="3600" kern="0" dirty="0" smtClean="0"/>
            </a:b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37099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12968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990000"/>
                </a:solidFill>
              </a:rPr>
              <a:t>Слова,  </a:t>
            </a:r>
            <a:r>
              <a:rPr lang="ru-RU" sz="4000" b="1" i="1" u="sng" dirty="0" smtClean="0">
                <a:solidFill>
                  <a:srgbClr val="990000"/>
                </a:solidFill>
              </a:rPr>
              <a:t>передающие  </a:t>
            </a:r>
            <a:r>
              <a:rPr lang="ru-RU" sz="4000" b="1" i="1" u="sng" dirty="0">
                <a:solidFill>
                  <a:srgbClr val="990000"/>
                </a:solidFill>
              </a:rPr>
              <a:t>цвет</a:t>
            </a:r>
            <a:endParaRPr lang="ru-RU" sz="4000" b="1" u="sng" dirty="0">
              <a:solidFill>
                <a:srgbClr val="990000"/>
              </a:solidFill>
            </a:endParaRPr>
          </a:p>
          <a:p>
            <a:pPr algn="just"/>
            <a:r>
              <a:rPr lang="ru-RU" sz="4000" dirty="0" smtClean="0"/>
              <a:t>«березка </a:t>
            </a:r>
            <a:r>
              <a:rPr lang="ru-RU" sz="4000" u="sng" dirty="0"/>
              <a:t>белая</a:t>
            </a:r>
            <a:r>
              <a:rPr lang="ru-RU" sz="4000" dirty="0"/>
              <a:t>», «плавно кружатся березки в </a:t>
            </a:r>
            <a:r>
              <a:rPr lang="ru-RU" sz="4000" u="sng" dirty="0"/>
              <a:t>яркой зелени </a:t>
            </a:r>
            <a:r>
              <a:rPr lang="ru-RU" sz="4000" dirty="0"/>
              <a:t>лугов», </a:t>
            </a:r>
            <a:r>
              <a:rPr lang="ru-RU" sz="4000" dirty="0" smtClean="0"/>
              <a:t>отпылала </a:t>
            </a:r>
            <a:r>
              <a:rPr lang="ru-RU" sz="4000" dirty="0"/>
              <a:t>в лесах </a:t>
            </a:r>
            <a:r>
              <a:rPr lang="ru-RU" sz="4000" u="sng" dirty="0" smtClean="0"/>
              <a:t>пламенем белым </a:t>
            </a:r>
            <a:r>
              <a:rPr lang="ru-RU" sz="4000" dirty="0" smtClean="0"/>
              <a:t>калина», «</a:t>
            </a:r>
            <a:r>
              <a:rPr lang="ru-RU" sz="4000" dirty="0"/>
              <a:t>вот сошлась </a:t>
            </a:r>
            <a:r>
              <a:rPr lang="ru-RU" sz="4000" u="sng" dirty="0"/>
              <a:t>заря </a:t>
            </a:r>
            <a:r>
              <a:rPr lang="ru-RU" sz="4000" dirty="0"/>
              <a:t>с другою, стала даль </a:t>
            </a:r>
            <a:r>
              <a:rPr lang="ru-RU" sz="4000" u="sng" dirty="0"/>
              <a:t>синей</a:t>
            </a:r>
            <a:r>
              <a:rPr lang="ru-RU" sz="4000" dirty="0"/>
              <a:t>», «сосны </a:t>
            </a:r>
            <a:r>
              <a:rPr lang="ru-RU" sz="4000" u="sng" dirty="0"/>
              <a:t>медноствольные</a:t>
            </a:r>
            <a:r>
              <a:rPr lang="ru-RU" sz="4000" dirty="0"/>
              <a:t>», «люблю леса </a:t>
            </a:r>
            <a:r>
              <a:rPr lang="ru-RU" sz="4000" u="sng" dirty="0"/>
              <a:t>зеленые</a:t>
            </a:r>
            <a:r>
              <a:rPr lang="ru-RU" sz="4000" dirty="0"/>
              <a:t>», «</a:t>
            </a:r>
            <a:r>
              <a:rPr lang="ru-RU" sz="4000" u="sng" dirty="0"/>
              <a:t>синь</a:t>
            </a:r>
            <a:r>
              <a:rPr lang="ru-RU" sz="4000" dirty="0"/>
              <a:t> небес», «паутинка, </a:t>
            </a:r>
            <a:r>
              <a:rPr lang="ru-RU" sz="4000" u="sng" dirty="0"/>
              <a:t>золотая от солнца</a:t>
            </a:r>
            <a:r>
              <a:rPr lang="ru-RU" sz="4000" dirty="0"/>
              <a:t>, плывет»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34" y="0"/>
            <a:ext cx="1035966" cy="10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266" y="620688"/>
            <a:ext cx="8352928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4000" b="1" i="1" u="sng" dirty="0">
                <a:solidFill>
                  <a:srgbClr val="990000"/>
                </a:solidFill>
              </a:rPr>
              <a:t>Слова,  передающие  звуки</a:t>
            </a:r>
            <a:endParaRPr lang="ru-RU" sz="4000" b="1" u="sng" dirty="0">
              <a:solidFill>
                <a:srgbClr val="990000"/>
              </a:solidFill>
            </a:endParaRPr>
          </a:p>
          <a:p>
            <a:r>
              <a:rPr lang="ru-RU" sz="4000" dirty="0" smtClean="0"/>
              <a:t>«</a:t>
            </a:r>
            <a:r>
              <a:rPr lang="ru-RU" sz="4000" dirty="0"/>
              <a:t>пели до звезды весной веселые дрозды», </a:t>
            </a:r>
            <a:endParaRPr lang="ru-RU" sz="4000" dirty="0" smtClean="0"/>
          </a:p>
          <a:p>
            <a:r>
              <a:rPr lang="ru-RU" sz="4000" dirty="0" smtClean="0"/>
              <a:t>«</a:t>
            </a:r>
            <a:r>
              <a:rPr lang="ru-RU" sz="4000" dirty="0"/>
              <a:t>ворвался грозный ураган», </a:t>
            </a:r>
            <a:endParaRPr lang="ru-RU" sz="4000" dirty="0" smtClean="0"/>
          </a:p>
          <a:p>
            <a:r>
              <a:rPr lang="ru-RU" sz="4000" dirty="0" smtClean="0"/>
              <a:t>«</a:t>
            </a:r>
            <a:r>
              <a:rPr lang="ru-RU" sz="4000" dirty="0"/>
              <a:t>шумит, растет кудрявый клен», </a:t>
            </a:r>
            <a:endParaRPr lang="ru-RU" sz="4000" dirty="0" smtClean="0"/>
          </a:p>
          <a:p>
            <a:r>
              <a:rPr lang="ru-RU" sz="4000" dirty="0" smtClean="0"/>
              <a:t>«</a:t>
            </a:r>
            <a:r>
              <a:rPr lang="ru-RU" sz="4000" dirty="0"/>
              <a:t>дожди …шумят</a:t>
            </a:r>
            <a:r>
              <a:rPr lang="ru-RU" sz="4000" dirty="0" smtClean="0"/>
              <a:t>»,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«зорянка в притихшем лесу», </a:t>
            </a:r>
            <a:endParaRPr lang="ru-RU" sz="4000" dirty="0" smtClean="0"/>
          </a:p>
          <a:p>
            <a:r>
              <a:rPr lang="ru-RU" sz="4000" dirty="0" smtClean="0"/>
              <a:t>«</a:t>
            </a:r>
            <a:r>
              <a:rPr lang="ru-RU" sz="4000" dirty="0"/>
              <a:t>всю ночь шумел счастливо ранний ливень»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3" y="5319040"/>
            <a:ext cx="1512167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8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8008" y="548680"/>
            <a:ext cx="864096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smtClean="0"/>
              <a:t>     </a:t>
            </a:r>
            <a:r>
              <a:rPr lang="ru-RU" sz="4000" b="1" i="1" u="sng" dirty="0" smtClean="0">
                <a:solidFill>
                  <a:srgbClr val="990000"/>
                </a:solidFill>
              </a:rPr>
              <a:t>Слова</a:t>
            </a:r>
            <a:r>
              <a:rPr lang="ru-RU" sz="4000" b="1" i="1" u="sng" dirty="0">
                <a:solidFill>
                  <a:srgbClr val="990000"/>
                </a:solidFill>
              </a:rPr>
              <a:t>, передающие </a:t>
            </a:r>
            <a:r>
              <a:rPr lang="ru-RU" sz="4000" b="1" i="1" u="sng" dirty="0" smtClean="0">
                <a:solidFill>
                  <a:srgbClr val="990000"/>
                </a:solidFill>
              </a:rPr>
              <a:t>запахи</a:t>
            </a:r>
          </a:p>
          <a:p>
            <a:endParaRPr lang="ru-RU" sz="4000" b="1" u="sng" dirty="0">
              <a:solidFill>
                <a:srgbClr val="990000"/>
              </a:solidFill>
            </a:endParaRPr>
          </a:p>
          <a:p>
            <a:r>
              <a:rPr lang="ru-RU" sz="4000" dirty="0" smtClean="0"/>
              <a:t>«</a:t>
            </a:r>
            <a:r>
              <a:rPr lang="ru-RU" sz="4000" dirty="0"/>
              <a:t>сколько </a:t>
            </a:r>
            <a:r>
              <a:rPr lang="ru-RU" sz="4000" u="sng" dirty="0"/>
              <a:t>яблок душистых </a:t>
            </a:r>
            <a:r>
              <a:rPr lang="ru-RU" sz="4000" dirty="0"/>
              <a:t>кругом»,  </a:t>
            </a:r>
            <a:r>
              <a:rPr lang="ru-RU" sz="4000" dirty="0" smtClean="0"/>
              <a:t>                    </a:t>
            </a:r>
          </a:p>
          <a:p>
            <a:r>
              <a:rPr lang="ru-RU" sz="4000" dirty="0" smtClean="0"/>
              <a:t>«там </a:t>
            </a:r>
            <a:r>
              <a:rPr lang="ru-RU" sz="4000" u="sng" dirty="0"/>
              <a:t>пахнет весенней росою</a:t>
            </a:r>
            <a:r>
              <a:rPr lang="ru-RU" sz="4000" dirty="0"/>
              <a:t>»,  </a:t>
            </a:r>
            <a:r>
              <a:rPr lang="ru-RU" sz="4000" dirty="0" smtClean="0"/>
              <a:t>                     </a:t>
            </a:r>
          </a:p>
          <a:p>
            <a:r>
              <a:rPr lang="ru-RU" sz="4000" u="sng" dirty="0" smtClean="0"/>
              <a:t>«мельница зерна пахучие </a:t>
            </a:r>
            <a:r>
              <a:rPr lang="ru-RU" sz="4000" dirty="0" smtClean="0"/>
              <a:t>трет»,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из каждого дома так долго </a:t>
            </a:r>
            <a:r>
              <a:rPr lang="ru-RU" sz="4000" u="sng" dirty="0"/>
              <a:t>несет душистым, горячим вареньем</a:t>
            </a:r>
            <a:r>
              <a:rPr lang="ru-RU" sz="4000" dirty="0" smtClean="0"/>
              <a:t>»,</a:t>
            </a:r>
          </a:p>
          <a:p>
            <a:r>
              <a:rPr lang="ru-RU" sz="4000" dirty="0"/>
              <a:t>«</a:t>
            </a:r>
            <a:r>
              <a:rPr lang="ru-RU" sz="4000" u="sng" dirty="0"/>
              <a:t>смолою пахли </a:t>
            </a:r>
            <a:r>
              <a:rPr lang="ru-RU" sz="4000" dirty="0"/>
              <a:t>вековые сосны</a:t>
            </a:r>
            <a:r>
              <a:rPr lang="ru-RU" sz="4000" dirty="0" smtClean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5709032"/>
            <a:ext cx="1615511" cy="10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89468184"/>
              </p:ext>
            </p:extLst>
          </p:nvPr>
        </p:nvGraphicFramePr>
        <p:xfrm>
          <a:off x="899592" y="188640"/>
          <a:ext cx="66967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978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7335" y="76470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>
                <a:solidFill>
                  <a:schemeClr val="tx2"/>
                </a:solidFill>
              </a:rPr>
              <a:t>Олицетворения:</a:t>
            </a:r>
            <a:r>
              <a:rPr lang="ru-RU" sz="2400" dirty="0"/>
              <a:t> «Плавно  кружатся березки», </a:t>
            </a:r>
            <a:r>
              <a:rPr lang="ru-RU" sz="2400" dirty="0" smtClean="0"/>
              <a:t>«</a:t>
            </a:r>
            <a:r>
              <a:rPr lang="ru-RU" sz="2400" dirty="0"/>
              <a:t>в березку был тот клен влюблен</a:t>
            </a:r>
            <a:r>
              <a:rPr lang="ru-RU" sz="2400" dirty="0" smtClean="0"/>
              <a:t>» </a:t>
            </a:r>
          </a:p>
          <a:p>
            <a:pPr lvl="0"/>
            <a:r>
              <a:rPr lang="ru-RU" sz="2400" b="1" u="sng" dirty="0" smtClean="0">
                <a:solidFill>
                  <a:schemeClr val="tx2"/>
                </a:solidFill>
              </a:rPr>
              <a:t>Сравнения</a:t>
            </a:r>
            <a:r>
              <a:rPr lang="ru-RU" sz="2400" dirty="0"/>
              <a:t>: </a:t>
            </a:r>
            <a:r>
              <a:rPr lang="ru-RU" sz="2400" dirty="0" smtClean="0"/>
              <a:t>«</a:t>
            </a:r>
            <a:r>
              <a:rPr lang="ru-RU" sz="2400" dirty="0"/>
              <a:t>отпылала в лесах пламенем белым калина», «промелькнуло, как зарница, </a:t>
            </a:r>
            <a:r>
              <a:rPr lang="ru-RU" sz="2400" dirty="0" smtClean="0"/>
              <a:t>лето»</a:t>
            </a:r>
          </a:p>
          <a:p>
            <a:pPr lvl="0"/>
            <a:r>
              <a:rPr lang="ru-RU" sz="2400" b="1" u="sng" dirty="0" smtClean="0">
                <a:solidFill>
                  <a:schemeClr val="tx2"/>
                </a:solidFill>
              </a:rPr>
              <a:t>Метафоры</a:t>
            </a:r>
            <a:r>
              <a:rPr lang="ru-RU" sz="2400" dirty="0"/>
              <a:t>: «березы, что свечи, горели кругом», «росой увенчанный цветок, огонь оранжевый, лиловый ведь это он в траве зажег»</a:t>
            </a:r>
          </a:p>
          <a:p>
            <a:pPr lvl="0"/>
            <a:r>
              <a:rPr lang="ru-RU" sz="2400" b="1" u="sng" dirty="0">
                <a:solidFill>
                  <a:schemeClr val="tx2"/>
                </a:solidFill>
              </a:rPr>
              <a:t>Эпитеты:</a:t>
            </a:r>
            <a:r>
              <a:rPr lang="ru-RU" sz="2400" dirty="0"/>
              <a:t> «С нашей ласковой весной», «счастливая Родина-мать», «тропки босые», «осины беспокойные», </a:t>
            </a:r>
          </a:p>
          <a:p>
            <a:pPr lvl="0"/>
            <a:r>
              <a:rPr lang="ru-RU" sz="2400" b="1" u="sng" dirty="0">
                <a:solidFill>
                  <a:schemeClr val="tx2"/>
                </a:solidFill>
              </a:rPr>
              <a:t>Инверсия:</a:t>
            </a:r>
            <a:r>
              <a:rPr lang="ru-RU" sz="2400" u="sng" dirty="0"/>
              <a:t> </a:t>
            </a:r>
            <a:r>
              <a:rPr lang="ru-RU" sz="2400" dirty="0"/>
              <a:t>«стала даль синей», «влюблен … в красу беспредельную белых </a:t>
            </a:r>
            <a:r>
              <a:rPr lang="ru-RU" sz="2400" dirty="0" smtClean="0"/>
              <a:t>берез»</a:t>
            </a:r>
          </a:p>
          <a:p>
            <a:pPr lvl="0"/>
            <a:r>
              <a:rPr lang="ru-RU" sz="2400" b="1" u="sng" dirty="0" smtClean="0">
                <a:solidFill>
                  <a:schemeClr val="tx2"/>
                </a:solidFill>
              </a:rPr>
              <a:t>Анафора</a:t>
            </a:r>
            <a:r>
              <a:rPr lang="ru-RU" sz="2400" u="sng" dirty="0"/>
              <a:t>:</a:t>
            </a:r>
            <a:r>
              <a:rPr lang="ru-RU" sz="2400" dirty="0"/>
              <a:t> «Иду по-над Волгой, / Иду по России», </a:t>
            </a:r>
            <a:endParaRPr lang="ru-RU" sz="2400" dirty="0" smtClean="0"/>
          </a:p>
          <a:p>
            <a:pPr lvl="0"/>
            <a:r>
              <a:rPr lang="ru-RU" sz="2400" dirty="0" smtClean="0"/>
              <a:t>«</a:t>
            </a:r>
            <a:r>
              <a:rPr lang="ru-RU" sz="2400" dirty="0"/>
              <a:t>Люблю леса дремучие /… Люблю леса зеленые».</a:t>
            </a:r>
          </a:p>
          <a:p>
            <a:pPr lvl="0"/>
            <a:r>
              <a:rPr lang="ru-RU" sz="2400" b="1" u="sng" dirty="0">
                <a:solidFill>
                  <a:schemeClr val="tx2"/>
                </a:solidFill>
              </a:rPr>
              <a:t>Гипербола:</a:t>
            </a:r>
            <a:r>
              <a:rPr lang="ru-RU" sz="2400" dirty="0"/>
              <a:t> «И солнце три дня подымалось во мгле»</a:t>
            </a:r>
          </a:p>
          <a:p>
            <a:pPr lvl="0"/>
            <a:r>
              <a:rPr lang="ru-RU" sz="2400" b="1" u="sng" dirty="0">
                <a:solidFill>
                  <a:schemeClr val="tx2"/>
                </a:solidFill>
              </a:rPr>
              <a:t>Перифраз</a:t>
            </a:r>
            <a:r>
              <a:rPr lang="ru-RU" sz="2400" u="sng" dirty="0"/>
              <a:t>:</a:t>
            </a:r>
            <a:r>
              <a:rPr lang="ru-RU" sz="2400" dirty="0"/>
              <a:t>  «махровый султан» (иван-чай), </a:t>
            </a:r>
          </a:p>
        </p:txBody>
      </p:sp>
    </p:spTree>
    <p:extLst>
      <p:ext uri="{BB962C8B-B14F-4D97-AF65-F5344CB8AC3E}">
        <p14:creationId xmlns:p14="http://schemas.microsoft.com/office/powerpoint/2010/main" val="399573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930F8E-A7CE-4877-A2D0-3C67CEE9C650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8F1E-C5C4-44F5-822E-54141F920E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4511151"/>
              </p:ext>
            </p:extLst>
          </p:nvPr>
        </p:nvGraphicFramePr>
        <p:xfrm>
          <a:off x="323528" y="404664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620688"/>
            <a:ext cx="3456384" cy="4539384"/>
          </a:xfrm>
          <a:prstGeom prst="rect">
            <a:avLst/>
          </a:prstGeom>
        </p:spPr>
      </p:pic>
      <p:sp>
        <p:nvSpPr>
          <p:cNvPr id="5" name="Заголовок 24"/>
          <p:cNvSpPr txBox="1">
            <a:spLocks/>
          </p:cNvSpPr>
          <p:nvPr/>
        </p:nvSpPr>
        <p:spPr>
          <a:xfrm>
            <a:off x="29209" y="620689"/>
            <a:ext cx="6264696" cy="50405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b="1" dirty="0" smtClean="0"/>
              <a:t>             Заключение</a:t>
            </a:r>
            <a:br>
              <a:rPr lang="ru-RU" sz="3600" b="1" dirty="0" smtClean="0"/>
            </a:br>
            <a:r>
              <a:rPr lang="ru-RU" sz="3600" dirty="0" smtClean="0"/>
              <a:t>Прекрасное чувство родины, </a:t>
            </a:r>
          </a:p>
          <a:p>
            <a:pPr algn="l"/>
            <a:r>
              <a:rPr lang="ru-RU" sz="3600" dirty="0" smtClean="0"/>
              <a:t>любовь к ней, </a:t>
            </a:r>
          </a:p>
          <a:p>
            <a:pPr algn="l"/>
            <a:r>
              <a:rPr lang="ru-RU" sz="3600" dirty="0" smtClean="0"/>
              <a:t>выразительность описываемой</a:t>
            </a:r>
          </a:p>
          <a:p>
            <a:pPr algn="l"/>
            <a:r>
              <a:rPr lang="ru-RU" sz="3600" dirty="0" smtClean="0"/>
              <a:t> действительности, простая,</a:t>
            </a:r>
            <a:br>
              <a:rPr lang="ru-RU" sz="3600" dirty="0" smtClean="0"/>
            </a:br>
            <a:r>
              <a:rPr lang="ru-RU" sz="3600" dirty="0" smtClean="0"/>
              <a:t>но чёткая форма – эти  черты </a:t>
            </a:r>
            <a:br>
              <a:rPr lang="ru-RU" sz="3600" dirty="0" smtClean="0"/>
            </a:br>
            <a:r>
              <a:rPr lang="ru-RU" sz="3600" dirty="0" smtClean="0"/>
              <a:t>являются достоинством поэзии    Я.З. Шведова.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37487" y="5661249"/>
            <a:ext cx="6129563" cy="707886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</a:t>
            </a:r>
            <a:endParaRPr lang="ru-RU" sz="4000" b="1" cap="none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082" y="3501008"/>
            <a:ext cx="8712968" cy="1907704"/>
          </a:xfrm>
        </p:spPr>
        <p:txBody>
          <a:bodyPr/>
          <a:lstStyle/>
          <a:p>
            <a:r>
              <a:rPr lang="ru-RU" sz="4000" b="1" dirty="0"/>
              <a:t>Краеведческая работа </a:t>
            </a:r>
            <a:r>
              <a:rPr lang="ru-RU" sz="4000" b="1" dirty="0" smtClean="0"/>
              <a:t>- педагогическое средство </a:t>
            </a:r>
            <a:r>
              <a:rPr lang="ru-RU" sz="4000" b="1" dirty="0"/>
              <a:t>активизации учебно-воспитательного процесса.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24D12-A5D4-4811-81D1-1D254E0C7232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2A14-827D-4986-8C13-84FFF9EF17D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92696"/>
            <a:ext cx="842493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Литературное краеведение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- важное звено в комплексе наук о родном крае, так как Тверская земля представляет собой сокровищницу памятников русской культуры.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079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9624" y="883195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05" y="0"/>
            <a:ext cx="658039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3987" y="44446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итературная  галерея»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27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930F8E-A7CE-4877-A2D0-3C67CEE9C650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3173F-6001-471F-B176-547152E41DD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744913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3050" y="5300663"/>
            <a:ext cx="4552950" cy="7921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altLang="ru-RU" sz="4000" b="1" dirty="0" smtClean="0">
                <a:solidFill>
                  <a:schemeClr val="bg1"/>
                </a:solidFill>
              </a:rPr>
              <a:t>     1905 – 1984 гг.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4857750" y="755650"/>
            <a:ext cx="38258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/>
              <a:t>Деревня  Пенье</a:t>
            </a:r>
          </a:p>
        </p:txBody>
      </p:sp>
      <p:sp>
        <p:nvSpPr>
          <p:cNvPr id="5127" name="Текст 4"/>
          <p:cNvSpPr txBox="1">
            <a:spLocks/>
          </p:cNvSpPr>
          <p:nvPr/>
        </p:nvSpPr>
        <p:spPr bwMode="auto">
          <a:xfrm>
            <a:off x="4467225" y="1628775"/>
            <a:ext cx="4608513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4000" b="1"/>
              <a:t>Дмитровогорский  сельский округ</a:t>
            </a:r>
          </a:p>
          <a:p>
            <a:pPr>
              <a:buFont typeface="Arial" charset="0"/>
              <a:buNone/>
            </a:pPr>
            <a:endParaRPr lang="ru-RU" altLang="ru-RU" sz="4000" b="1"/>
          </a:p>
          <a:p>
            <a:pPr>
              <a:buFont typeface="Arial" charset="0"/>
              <a:buNone/>
            </a:pPr>
            <a:r>
              <a:rPr lang="ru-RU" altLang="ru-RU" sz="4000" b="1"/>
              <a:t>Конаковский район</a:t>
            </a:r>
          </a:p>
          <a:p>
            <a:pPr>
              <a:buFont typeface="Arial" charset="0"/>
              <a:buNone/>
            </a:pPr>
            <a:r>
              <a:rPr lang="ru-RU" altLang="ru-RU" sz="4000" b="1"/>
              <a:t>Тверская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8275"/>
            <a:ext cx="4103688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EEB43-BC0A-4CF1-B314-4BAAAFA1D267}" type="datetime1">
              <a:rPr lang="ru-RU" smtClean="0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B165-EF94-4F42-8009-741CD93A67A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93731"/>
            <a:ext cx="7416824" cy="55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605</TotalTime>
  <Words>709</Words>
  <Application>Microsoft Office PowerPoint</Application>
  <PresentationFormat>Экран (4:3)</PresentationFormat>
  <Paragraphs>171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Литература 1</vt:lpstr>
      <vt:lpstr>                                                   Выполнила                                                                                        Учитель русского языка                                                    и  литературы  Леонова Е.А.,                                                     МБОУ СОШ с. Дмитрова  Гора                                                       конаковского  района     </vt:lpstr>
      <vt:lpstr>Презентация PowerPoint</vt:lpstr>
      <vt:lpstr>Презентация PowerPoint</vt:lpstr>
      <vt:lpstr>Краеведческая работа - педагогическое средство активизации учебно-воспитательного процесса.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«Мельница Федота», «Именная чашка», «Паутинка», «Иду по-над Волгой»,  «Наш август», «Песня о лесах»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4 класс</dc:title>
  <dc:creator>Кобзевы</dc:creator>
  <dc:description>http://aida.ucoz.ru</dc:description>
  <cp:lastModifiedBy>Елена</cp:lastModifiedBy>
  <cp:revision>71</cp:revision>
  <dcterms:created xsi:type="dcterms:W3CDTF">2011-01-19T14:55:00Z</dcterms:created>
  <dcterms:modified xsi:type="dcterms:W3CDTF">2017-03-01T18:52:32Z</dcterms:modified>
  <cp:category>шаблоны к Powerpoint</cp:category>
</cp:coreProperties>
</file>