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9" r:id="rId3"/>
    <p:sldId id="256" r:id="rId4"/>
    <p:sldId id="260" r:id="rId5"/>
    <p:sldId id="257" r:id="rId6"/>
    <p:sldId id="261" r:id="rId7"/>
    <p:sldId id="262" r:id="rId8"/>
    <p:sldId id="258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8128-D232-4412-8277-4547BF181517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3323-8B99-4FCD-A05C-9D345558C6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8128-D232-4412-8277-4547BF181517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3323-8B99-4FCD-A05C-9D345558C6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8128-D232-4412-8277-4547BF181517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3323-8B99-4FCD-A05C-9D345558C6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8128-D232-4412-8277-4547BF181517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3323-8B99-4FCD-A05C-9D345558C6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8128-D232-4412-8277-4547BF181517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3323-8B99-4FCD-A05C-9D345558C6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8128-D232-4412-8277-4547BF181517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3323-8B99-4FCD-A05C-9D345558C6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8128-D232-4412-8277-4547BF181517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3323-8B99-4FCD-A05C-9D345558C6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8128-D232-4412-8277-4547BF181517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3323-8B99-4FCD-A05C-9D345558C6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8128-D232-4412-8277-4547BF181517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3323-8B99-4FCD-A05C-9D345558C6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8128-D232-4412-8277-4547BF181517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3323-8B99-4FCD-A05C-9D345558C6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8128-D232-4412-8277-4547BF181517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3323-8B99-4FCD-A05C-9D345558C6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C8128-D232-4412-8277-4547BF181517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3323-8B99-4FCD-A05C-9D345558C6B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intofart.com/data_images/56a9839d50b3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4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83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157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437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73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971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Экран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</cp:revision>
  <dcterms:created xsi:type="dcterms:W3CDTF">2017-02-27T06:55:50Z</dcterms:created>
  <dcterms:modified xsi:type="dcterms:W3CDTF">2017-02-27T07:05:01Z</dcterms:modified>
</cp:coreProperties>
</file>