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32" r:id="rId2"/>
    <p:sldId id="282" r:id="rId3"/>
    <p:sldId id="331" r:id="rId4"/>
    <p:sldId id="339" r:id="rId5"/>
    <p:sldId id="340" r:id="rId6"/>
    <p:sldId id="341" r:id="rId7"/>
    <p:sldId id="342" r:id="rId8"/>
    <p:sldId id="333" r:id="rId9"/>
    <p:sldId id="357" r:id="rId10"/>
    <p:sldId id="358" r:id="rId11"/>
    <p:sldId id="287" r:id="rId12"/>
    <p:sldId id="355" r:id="rId13"/>
    <p:sldId id="356" r:id="rId14"/>
    <p:sldId id="352" r:id="rId15"/>
    <p:sldId id="359" r:id="rId16"/>
    <p:sldId id="353" r:id="rId17"/>
    <p:sldId id="362" r:id="rId18"/>
    <p:sldId id="361" r:id="rId19"/>
    <p:sldId id="364" r:id="rId20"/>
    <p:sldId id="348" r:id="rId21"/>
    <p:sldId id="365" r:id="rId22"/>
    <p:sldId id="334" r:id="rId23"/>
    <p:sldId id="363" r:id="rId24"/>
    <p:sldId id="315" r:id="rId25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802"/>
    <a:srgbClr val="A0C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82542" autoAdjust="0"/>
  </p:normalViewPr>
  <p:slideViewPr>
    <p:cSldViewPr snapToGrid="0">
      <p:cViewPr varScale="1">
        <p:scale>
          <a:sx n="60" d="100"/>
          <a:sy n="60" d="100"/>
        </p:scale>
        <p:origin x="-9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19C300-4DE0-4BC3-8293-96882D7B8D36}" type="doc">
      <dgm:prSet loTypeId="urn:microsoft.com/office/officeart/2008/layout/NameandTitleOrganizationalChart" loCatId="hierarchy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de-DE"/>
        </a:p>
      </dgm:t>
    </dgm:pt>
    <dgm:pt modelId="{8F48E09A-6AE1-4316-9B4D-5606FD01A7D1}">
      <dgm:prSet phldrT="[Text]" custT="1"/>
      <dgm:spPr/>
      <dgm:t>
        <a:bodyPr/>
        <a:lstStyle/>
        <a:p>
          <a:r>
            <a:rPr lang="ru-RU" sz="1600" dirty="0" smtClean="0"/>
            <a:t>Др. Анне Шенхаген</a:t>
          </a:r>
          <a:endParaRPr lang="de-DE" sz="1600" dirty="0"/>
        </a:p>
      </dgm:t>
    </dgm:pt>
    <dgm:pt modelId="{F770C6E7-0AAF-4C3A-82FB-5D52B8AEBFAF}" type="parTrans" cxnId="{D3DC3232-DB8D-4A5A-9784-88C6DDF569EB}">
      <dgm:prSet/>
      <dgm:spPr/>
      <dgm:t>
        <a:bodyPr/>
        <a:lstStyle/>
        <a:p>
          <a:endParaRPr lang="de-DE"/>
        </a:p>
      </dgm:t>
    </dgm:pt>
    <dgm:pt modelId="{9ECC6A3D-A415-49CE-9E6A-BB28CC5E823A}" type="sibTrans" cxnId="{D3DC3232-DB8D-4A5A-9784-88C6DDF569EB}">
      <dgm:prSet custT="1"/>
      <dgm:spPr/>
      <dgm:t>
        <a:bodyPr/>
        <a:lstStyle/>
        <a:p>
          <a:r>
            <a:rPr lang="ru-RU" sz="800" dirty="0" smtClean="0"/>
            <a:t>руководитель языкового отдела Гёте-Института в Москве</a:t>
          </a:r>
          <a:endParaRPr lang="de-DE" sz="800" dirty="0"/>
        </a:p>
      </dgm:t>
    </dgm:pt>
    <dgm:pt modelId="{61C94DD3-AECF-4539-8F58-02A649D8AFD6}" type="asst">
      <dgm:prSet phldrT="[Text]" custT="1"/>
      <dgm:spPr/>
      <dgm:t>
        <a:bodyPr/>
        <a:lstStyle/>
        <a:p>
          <a:r>
            <a:rPr lang="ru-RU" sz="1600" dirty="0" smtClean="0"/>
            <a:t>к. пед. н. Татьяна Егорова </a:t>
          </a:r>
          <a:endParaRPr lang="de-DE" sz="1600" dirty="0"/>
        </a:p>
      </dgm:t>
    </dgm:pt>
    <dgm:pt modelId="{3B2EAAD2-6774-4E5C-A73C-3526559C12E3}" type="parTrans" cxnId="{1A6E58EA-E338-4A83-95E0-D14B0798C3B4}">
      <dgm:prSet/>
      <dgm:spPr/>
      <dgm:t>
        <a:bodyPr/>
        <a:lstStyle/>
        <a:p>
          <a:endParaRPr lang="de-DE"/>
        </a:p>
      </dgm:t>
    </dgm:pt>
    <dgm:pt modelId="{0529215B-5B35-4BE7-8ABC-3208F89224A3}" type="sibTrans" cxnId="{1A6E58EA-E338-4A83-95E0-D14B0798C3B4}">
      <dgm:prSet/>
      <dgm:spPr/>
      <dgm:t>
        <a:bodyPr/>
        <a:lstStyle/>
        <a:p>
          <a:r>
            <a:rPr lang="ru-RU" dirty="0" smtClean="0"/>
            <a:t>руководитель проекта «Немецкий – первый второй иностранный</a:t>
          </a:r>
          <a:endParaRPr lang="de-DE" dirty="0"/>
        </a:p>
      </dgm:t>
    </dgm:pt>
    <dgm:pt modelId="{403411AC-A238-4A5A-870E-E9633D9659C6}">
      <dgm:prSet phldrT="[Text]"/>
      <dgm:spPr/>
      <dgm:t>
        <a:bodyPr/>
        <a:lstStyle/>
        <a:p>
          <a:r>
            <a:rPr lang="ru-RU" dirty="0" smtClean="0"/>
            <a:t>Анастасия Поляничко</a:t>
          </a:r>
          <a:endParaRPr lang="de-DE" dirty="0"/>
        </a:p>
      </dgm:t>
    </dgm:pt>
    <dgm:pt modelId="{48A1AF3E-8051-488A-A5B4-EB852BC30F33}" type="parTrans" cxnId="{CD128041-B3D6-4A47-BB2A-4905E01DB54F}">
      <dgm:prSet/>
      <dgm:spPr/>
      <dgm:t>
        <a:bodyPr/>
        <a:lstStyle/>
        <a:p>
          <a:endParaRPr lang="de-DE"/>
        </a:p>
      </dgm:t>
    </dgm:pt>
    <dgm:pt modelId="{F42F80B6-5242-419B-A7CF-C48295D79A1E}" type="sibTrans" cxnId="{CD128041-B3D6-4A47-BB2A-4905E01DB54F}">
      <dgm:prSet custT="1"/>
      <dgm:spPr/>
      <dgm:t>
        <a:bodyPr/>
        <a:lstStyle/>
        <a:p>
          <a:r>
            <a:rPr lang="ru-RU" sz="900" dirty="0" smtClean="0"/>
            <a:t>Ассистент проекта</a:t>
          </a:r>
          <a:endParaRPr lang="de-DE" sz="900" dirty="0"/>
        </a:p>
      </dgm:t>
    </dgm:pt>
    <dgm:pt modelId="{303D7BAD-C833-41B4-A2BC-3A76AD7802DF}">
      <dgm:prSet phldrT="[Text]"/>
      <dgm:spPr/>
      <dgm:t>
        <a:bodyPr/>
        <a:lstStyle/>
        <a:p>
          <a:r>
            <a:rPr lang="ru-RU" dirty="0" smtClean="0"/>
            <a:t>Бахром Султанходжаев</a:t>
          </a:r>
          <a:endParaRPr lang="de-DE" dirty="0"/>
        </a:p>
      </dgm:t>
    </dgm:pt>
    <dgm:pt modelId="{1FFE095E-4C43-4DD9-A870-18808BB38ECC}" type="parTrans" cxnId="{7F97C2FB-E70A-402D-9423-108786B51580}">
      <dgm:prSet/>
      <dgm:spPr/>
      <dgm:t>
        <a:bodyPr/>
        <a:lstStyle/>
        <a:p>
          <a:endParaRPr lang="de-DE"/>
        </a:p>
      </dgm:t>
    </dgm:pt>
    <dgm:pt modelId="{F705283A-7C0A-4D82-98AB-76E29D33B985}" type="sibTrans" cxnId="{7F97C2FB-E70A-402D-9423-108786B51580}">
      <dgm:prSet/>
      <dgm:spPr/>
      <dgm:t>
        <a:bodyPr/>
        <a:lstStyle/>
        <a:p>
          <a:r>
            <a:rPr lang="ru-RU" dirty="0" smtClean="0"/>
            <a:t>Координатор проекта в северо-западных регионах</a:t>
          </a:r>
          <a:endParaRPr lang="de-DE" dirty="0"/>
        </a:p>
      </dgm:t>
    </dgm:pt>
    <dgm:pt modelId="{48D6A098-6975-4178-B7F5-20C9D069A02F}">
      <dgm:prSet phldrT="[Text]"/>
      <dgm:spPr/>
      <dgm:t>
        <a:bodyPr/>
        <a:lstStyle/>
        <a:p>
          <a:r>
            <a:rPr lang="ru-RU" dirty="0" smtClean="0"/>
            <a:t>Наталия Трухачева</a:t>
          </a:r>
          <a:endParaRPr lang="de-DE" dirty="0"/>
        </a:p>
      </dgm:t>
    </dgm:pt>
    <dgm:pt modelId="{41BEC004-DDE0-40C6-9DB8-0ACE5E477B0A}" type="parTrans" cxnId="{DB2DE085-9276-4142-A8EE-AE43B379279D}">
      <dgm:prSet/>
      <dgm:spPr/>
      <dgm:t>
        <a:bodyPr/>
        <a:lstStyle/>
        <a:p>
          <a:endParaRPr lang="de-DE"/>
        </a:p>
      </dgm:t>
    </dgm:pt>
    <dgm:pt modelId="{D0696102-0D0F-4D68-9D6B-90CE102AEE09}" type="sibTrans" cxnId="{DB2DE085-9276-4142-A8EE-AE43B379279D}">
      <dgm:prSet/>
      <dgm:spPr/>
      <dgm:t>
        <a:bodyPr/>
        <a:lstStyle/>
        <a:p>
          <a:r>
            <a:rPr lang="ru-RU" dirty="0" smtClean="0"/>
            <a:t>Координатор проекта в Сибири  и на Дальнем Востоке</a:t>
          </a:r>
          <a:endParaRPr lang="de-DE" dirty="0"/>
        </a:p>
      </dgm:t>
    </dgm:pt>
    <dgm:pt modelId="{3D52775B-DE6A-4FB1-90DD-F0CC07EA92B3}" type="asst">
      <dgm:prSet custT="1"/>
      <dgm:spPr/>
      <dgm:t>
        <a:bodyPr/>
        <a:lstStyle/>
        <a:p>
          <a:r>
            <a:rPr lang="ru-RU" sz="1600" dirty="0" smtClean="0"/>
            <a:t>Др. Ангела Ноке</a:t>
          </a:r>
          <a:endParaRPr lang="de-DE" sz="1600" dirty="0"/>
        </a:p>
      </dgm:t>
    </dgm:pt>
    <dgm:pt modelId="{631B6287-EF2C-49BF-BCF9-98C1FEEB5216}" type="parTrans" cxnId="{5C9518E8-2E79-4F59-AF00-57F730403C06}">
      <dgm:prSet/>
      <dgm:spPr/>
      <dgm:t>
        <a:bodyPr/>
        <a:lstStyle/>
        <a:p>
          <a:endParaRPr lang="de-DE"/>
        </a:p>
      </dgm:t>
    </dgm:pt>
    <dgm:pt modelId="{563B6512-38FB-40D1-ACA4-93851D534E27}" type="sibTrans" cxnId="{5C9518E8-2E79-4F59-AF00-57F730403C06}">
      <dgm:prSet custT="1"/>
      <dgm:spPr/>
      <dgm:t>
        <a:bodyPr/>
        <a:lstStyle/>
        <a:p>
          <a:r>
            <a:rPr lang="ru-RU" sz="700" dirty="0" smtClean="0"/>
            <a:t>руководитель языкового отдела Гёте-Института в  Санкт-Петербурге</a:t>
          </a:r>
          <a:endParaRPr lang="de-DE" sz="700" dirty="0"/>
        </a:p>
      </dgm:t>
    </dgm:pt>
    <dgm:pt modelId="{5A7BE400-898C-4FD0-B8A2-EC169E502C9D}" type="asst">
      <dgm:prSet custT="1"/>
      <dgm:spPr/>
      <dgm:t>
        <a:bodyPr/>
        <a:lstStyle/>
        <a:p>
          <a:r>
            <a:rPr lang="ru-RU" sz="1600" dirty="0" smtClean="0"/>
            <a:t>к.пед. н. Владимир Недбай</a:t>
          </a:r>
          <a:endParaRPr lang="de-DE" sz="1600" dirty="0"/>
        </a:p>
      </dgm:t>
    </dgm:pt>
    <dgm:pt modelId="{FC647B88-88BC-4800-AA92-11E0701D6E4F}" type="parTrans" cxnId="{FE2E6839-0400-480A-B8B4-81379F17C515}">
      <dgm:prSet/>
      <dgm:spPr/>
      <dgm:t>
        <a:bodyPr/>
        <a:lstStyle/>
        <a:p>
          <a:endParaRPr lang="de-DE"/>
        </a:p>
      </dgm:t>
    </dgm:pt>
    <dgm:pt modelId="{03ECEA6D-A55B-4423-A98E-5D993056B911}" type="sibTrans" cxnId="{FE2E6839-0400-480A-B8B4-81379F17C515}">
      <dgm:prSet custT="1"/>
      <dgm:spPr/>
      <dgm:t>
        <a:bodyPr/>
        <a:lstStyle/>
        <a:p>
          <a:r>
            <a:rPr lang="ru-RU" sz="800" dirty="0" smtClean="0"/>
            <a:t>руководитель языкового отдела Гёте-Института в Новосибирске</a:t>
          </a:r>
          <a:endParaRPr lang="de-DE" sz="800" dirty="0"/>
        </a:p>
      </dgm:t>
    </dgm:pt>
    <dgm:pt modelId="{7C9BD667-278E-45CD-BE55-4947135790B5}" type="asst">
      <dgm:prSet custT="1"/>
      <dgm:spPr/>
      <dgm:t>
        <a:bodyPr/>
        <a:lstStyle/>
        <a:p>
          <a:r>
            <a:rPr lang="ru-RU" sz="1600" dirty="0" smtClean="0"/>
            <a:t>Дарья Носкова</a:t>
          </a:r>
          <a:endParaRPr lang="de-DE" sz="1600" dirty="0"/>
        </a:p>
      </dgm:t>
    </dgm:pt>
    <dgm:pt modelId="{4BCB3E96-56CE-4042-B1A0-1DD70FBCDBCC}" type="parTrans" cxnId="{8FC9392C-1D88-4DE5-B07F-F4F82ADDFC20}">
      <dgm:prSet/>
      <dgm:spPr/>
      <dgm:t>
        <a:bodyPr/>
        <a:lstStyle/>
        <a:p>
          <a:endParaRPr lang="de-DE"/>
        </a:p>
      </dgm:t>
    </dgm:pt>
    <dgm:pt modelId="{47FE866E-65ED-4F3F-81D7-913C8B4A8F71}" type="sibTrans" cxnId="{8FC9392C-1D88-4DE5-B07F-F4F82ADDFC20}">
      <dgm:prSet custT="1"/>
      <dgm:spPr/>
      <dgm:t>
        <a:bodyPr/>
        <a:lstStyle/>
        <a:p>
          <a:r>
            <a:rPr lang="ru-RU" sz="900" dirty="0" smtClean="0"/>
            <a:t>Координатор проекта</a:t>
          </a:r>
          <a:endParaRPr lang="de-DE" sz="900" dirty="0"/>
        </a:p>
      </dgm:t>
    </dgm:pt>
    <dgm:pt modelId="{9B5154AE-F66A-4D1E-8432-327E9ADA5AB6}" type="pres">
      <dgm:prSet presAssocID="{D419C300-4DE0-4BC3-8293-96882D7B8D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EAC5C27D-F093-4BF4-8297-237F1944DB13}" type="pres">
      <dgm:prSet presAssocID="{8F48E09A-6AE1-4316-9B4D-5606FD01A7D1}" presName="hierRoot1" presStyleCnt="0">
        <dgm:presLayoutVars>
          <dgm:hierBranch val="init"/>
        </dgm:presLayoutVars>
      </dgm:prSet>
      <dgm:spPr/>
    </dgm:pt>
    <dgm:pt modelId="{5A938120-8DA0-4BD3-AD26-D231BCE6539D}" type="pres">
      <dgm:prSet presAssocID="{8F48E09A-6AE1-4316-9B4D-5606FD01A7D1}" presName="rootComposite1" presStyleCnt="0"/>
      <dgm:spPr/>
    </dgm:pt>
    <dgm:pt modelId="{523A08E1-E05B-4F71-BD47-AA908776F880}" type="pres">
      <dgm:prSet presAssocID="{8F48E09A-6AE1-4316-9B4D-5606FD01A7D1}" presName="rootText1" presStyleLbl="node0" presStyleIdx="0" presStyleCnt="1" custScaleX="88240" custScaleY="95734">
        <dgm:presLayoutVars>
          <dgm:chMax/>
          <dgm:chPref val="3"/>
        </dgm:presLayoutVars>
      </dgm:prSet>
      <dgm:spPr/>
      <dgm:t>
        <a:bodyPr/>
        <a:lstStyle/>
        <a:p>
          <a:endParaRPr lang="de-DE"/>
        </a:p>
      </dgm:t>
    </dgm:pt>
    <dgm:pt modelId="{C7465325-EAA7-4E29-A33C-F379F3399CC8}" type="pres">
      <dgm:prSet presAssocID="{8F48E09A-6AE1-4316-9B4D-5606FD01A7D1}" presName="titleText1" presStyleLbl="fgAcc0" presStyleIdx="0" presStyleCnt="1" custScaleX="128764" custScaleY="143033" custLinFactNeighborX="5215" custLinFactNeighborY="1535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03010DCB-0C79-4FD3-BB69-53B6A32B6482}" type="pres">
      <dgm:prSet presAssocID="{8F48E09A-6AE1-4316-9B4D-5606FD01A7D1}" presName="rootConnector1" presStyleLbl="node1" presStyleIdx="0" presStyleCnt="3"/>
      <dgm:spPr/>
      <dgm:t>
        <a:bodyPr/>
        <a:lstStyle/>
        <a:p>
          <a:endParaRPr lang="de-DE"/>
        </a:p>
      </dgm:t>
    </dgm:pt>
    <dgm:pt modelId="{2D18C33E-25A4-4DCA-B0BA-C519F7EFA2B9}" type="pres">
      <dgm:prSet presAssocID="{8F48E09A-6AE1-4316-9B4D-5606FD01A7D1}" presName="hierChild2" presStyleCnt="0"/>
      <dgm:spPr/>
    </dgm:pt>
    <dgm:pt modelId="{E7611997-11A5-4ADB-A3B6-4BF2731CBBDC}" type="pres">
      <dgm:prSet presAssocID="{48A1AF3E-8051-488A-A5B4-EB852BC30F33}" presName="Name37" presStyleLbl="parChTrans1D2" presStyleIdx="0" presStyleCnt="6"/>
      <dgm:spPr/>
      <dgm:t>
        <a:bodyPr/>
        <a:lstStyle/>
        <a:p>
          <a:endParaRPr lang="de-DE"/>
        </a:p>
      </dgm:t>
    </dgm:pt>
    <dgm:pt modelId="{1E072168-E0F0-4BC7-8BE8-F6DFB058F6CB}" type="pres">
      <dgm:prSet presAssocID="{403411AC-A238-4A5A-870E-E9633D9659C6}" presName="hierRoot2" presStyleCnt="0">
        <dgm:presLayoutVars>
          <dgm:hierBranch val="init"/>
        </dgm:presLayoutVars>
      </dgm:prSet>
      <dgm:spPr/>
    </dgm:pt>
    <dgm:pt modelId="{DADBD9A8-53DA-4A09-9D22-A61016155820}" type="pres">
      <dgm:prSet presAssocID="{403411AC-A238-4A5A-870E-E9633D9659C6}" presName="rootComposite" presStyleCnt="0"/>
      <dgm:spPr/>
    </dgm:pt>
    <dgm:pt modelId="{89733874-6CD6-4BB2-AD71-F5656E714717}" type="pres">
      <dgm:prSet presAssocID="{403411AC-A238-4A5A-870E-E9633D9659C6}" presName="rootText" presStyleLbl="node1" presStyleIdx="0" presStyleCnt="3" custLinFactY="-95421" custLinFactNeighborX="-28264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de-DE"/>
        </a:p>
      </dgm:t>
    </dgm:pt>
    <dgm:pt modelId="{A81DAA41-06AE-4BE2-B290-C256D2E53E0E}" type="pres">
      <dgm:prSet presAssocID="{403411AC-A238-4A5A-870E-E9633D9659C6}" presName="titleText2" presStyleLbl="fgAcc1" presStyleIdx="0" presStyleCnt="3" custLinFactY="-257448" custLinFactNeighborX="-9937" custLinFactNeighborY="-300000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5DCF1F29-BD80-4E26-B90D-0FD6E6FC248E}" type="pres">
      <dgm:prSet presAssocID="{403411AC-A238-4A5A-870E-E9633D9659C6}" presName="rootConnector" presStyleLbl="node2" presStyleIdx="0" presStyleCnt="0"/>
      <dgm:spPr/>
      <dgm:t>
        <a:bodyPr/>
        <a:lstStyle/>
        <a:p>
          <a:endParaRPr lang="de-DE"/>
        </a:p>
      </dgm:t>
    </dgm:pt>
    <dgm:pt modelId="{50D03A63-F9A9-4B27-A061-470E73AFF57F}" type="pres">
      <dgm:prSet presAssocID="{403411AC-A238-4A5A-870E-E9633D9659C6}" presName="hierChild4" presStyleCnt="0"/>
      <dgm:spPr/>
    </dgm:pt>
    <dgm:pt modelId="{C120BFEF-2FFA-43B7-8B16-185D28FFD980}" type="pres">
      <dgm:prSet presAssocID="{403411AC-A238-4A5A-870E-E9633D9659C6}" presName="hierChild5" presStyleCnt="0"/>
      <dgm:spPr/>
    </dgm:pt>
    <dgm:pt modelId="{525A6F7E-0919-44E9-9F14-FD96B71B6D89}" type="pres">
      <dgm:prSet presAssocID="{1FFE095E-4C43-4DD9-A870-18808BB38ECC}" presName="Name37" presStyleLbl="parChTrans1D2" presStyleIdx="1" presStyleCnt="6"/>
      <dgm:spPr/>
      <dgm:t>
        <a:bodyPr/>
        <a:lstStyle/>
        <a:p>
          <a:endParaRPr lang="de-DE"/>
        </a:p>
      </dgm:t>
    </dgm:pt>
    <dgm:pt modelId="{5091A63D-329C-4FC5-908E-B1A3E221CB05}" type="pres">
      <dgm:prSet presAssocID="{303D7BAD-C833-41B4-A2BC-3A76AD7802DF}" presName="hierRoot2" presStyleCnt="0">
        <dgm:presLayoutVars>
          <dgm:hierBranch val="init"/>
        </dgm:presLayoutVars>
      </dgm:prSet>
      <dgm:spPr/>
    </dgm:pt>
    <dgm:pt modelId="{E2AFBCBB-58D7-477E-A352-53BAF104D39C}" type="pres">
      <dgm:prSet presAssocID="{303D7BAD-C833-41B4-A2BC-3A76AD7802DF}" presName="rootComposite" presStyleCnt="0"/>
      <dgm:spPr/>
    </dgm:pt>
    <dgm:pt modelId="{B0978DB2-C03F-436C-A5DC-6D01D8FBFEFF}" type="pres">
      <dgm:prSet presAssocID="{303D7BAD-C833-41B4-A2BC-3A76AD7802DF}" presName="rootText" presStyleLbl="node1" presStyleIdx="1" presStyleCnt="3" custLinFactY="-98095" custLinFactNeighborX="-7417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de-DE"/>
        </a:p>
      </dgm:t>
    </dgm:pt>
    <dgm:pt modelId="{68EDAF01-8112-4611-AEC1-A6594DFA75B2}" type="pres">
      <dgm:prSet presAssocID="{303D7BAD-C833-41B4-A2BC-3A76AD7802DF}" presName="titleText2" presStyleLbl="fgAcc1" presStyleIdx="1" presStyleCnt="3" custScaleX="108015" custScaleY="141134" custLinFactY="-280650" custLinFactNeighborX="12134" custLinFactNeighborY="-300000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DE7C21EC-4500-4DBB-AAB4-E1434CAF4778}" type="pres">
      <dgm:prSet presAssocID="{303D7BAD-C833-41B4-A2BC-3A76AD7802DF}" presName="rootConnector" presStyleLbl="node2" presStyleIdx="0" presStyleCnt="0"/>
      <dgm:spPr/>
      <dgm:t>
        <a:bodyPr/>
        <a:lstStyle/>
        <a:p>
          <a:endParaRPr lang="de-DE"/>
        </a:p>
      </dgm:t>
    </dgm:pt>
    <dgm:pt modelId="{A478F5F9-80D7-4546-997E-3311048592A2}" type="pres">
      <dgm:prSet presAssocID="{303D7BAD-C833-41B4-A2BC-3A76AD7802DF}" presName="hierChild4" presStyleCnt="0"/>
      <dgm:spPr/>
    </dgm:pt>
    <dgm:pt modelId="{46B07449-D1ED-4E09-95F0-18BF5DA6E978}" type="pres">
      <dgm:prSet presAssocID="{303D7BAD-C833-41B4-A2BC-3A76AD7802DF}" presName="hierChild5" presStyleCnt="0"/>
      <dgm:spPr/>
    </dgm:pt>
    <dgm:pt modelId="{7488743A-FB46-463B-BDDF-9317C3F45A35}" type="pres">
      <dgm:prSet presAssocID="{41BEC004-DDE0-40C6-9DB8-0ACE5E477B0A}" presName="Name37" presStyleLbl="parChTrans1D2" presStyleIdx="2" presStyleCnt="6"/>
      <dgm:spPr/>
      <dgm:t>
        <a:bodyPr/>
        <a:lstStyle/>
        <a:p>
          <a:endParaRPr lang="de-DE"/>
        </a:p>
      </dgm:t>
    </dgm:pt>
    <dgm:pt modelId="{368459FB-AF2F-4430-B48F-D6EDB845A7A9}" type="pres">
      <dgm:prSet presAssocID="{48D6A098-6975-4178-B7F5-20C9D069A02F}" presName="hierRoot2" presStyleCnt="0">
        <dgm:presLayoutVars>
          <dgm:hierBranch val="init"/>
        </dgm:presLayoutVars>
      </dgm:prSet>
      <dgm:spPr/>
    </dgm:pt>
    <dgm:pt modelId="{2CC9EBA1-D27A-421D-95E7-C7C11B5ECBCE}" type="pres">
      <dgm:prSet presAssocID="{48D6A098-6975-4178-B7F5-20C9D069A02F}" presName="rootComposite" presStyleCnt="0"/>
      <dgm:spPr/>
    </dgm:pt>
    <dgm:pt modelId="{2782DAC0-FD39-4C74-B252-2E17D5685F82}" type="pres">
      <dgm:prSet presAssocID="{48D6A098-6975-4178-B7F5-20C9D069A02F}" presName="rootText" presStyleLbl="node1" presStyleIdx="2" presStyleCnt="3" custLinFactY="-96830" custLinFactNeighborX="34658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de-DE"/>
        </a:p>
      </dgm:t>
    </dgm:pt>
    <dgm:pt modelId="{47DF79F9-9C85-46A9-B284-3FED5E028341}" type="pres">
      <dgm:prSet presAssocID="{48D6A098-6975-4178-B7F5-20C9D069A02F}" presName="titleText2" presStyleLbl="fgAcc1" presStyleIdx="2" presStyleCnt="3" custScaleX="104224" custScaleY="140349" custLinFactY="-271221" custLinFactNeighborX="66036" custLinFactNeighborY="-300000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3D3EAFFD-7425-40D5-BDA7-368BEAE4E8AD}" type="pres">
      <dgm:prSet presAssocID="{48D6A098-6975-4178-B7F5-20C9D069A02F}" presName="rootConnector" presStyleLbl="node2" presStyleIdx="0" presStyleCnt="0"/>
      <dgm:spPr/>
      <dgm:t>
        <a:bodyPr/>
        <a:lstStyle/>
        <a:p>
          <a:endParaRPr lang="de-DE"/>
        </a:p>
      </dgm:t>
    </dgm:pt>
    <dgm:pt modelId="{C1288490-3EC3-4A6B-B939-8DAD2E52F565}" type="pres">
      <dgm:prSet presAssocID="{48D6A098-6975-4178-B7F5-20C9D069A02F}" presName="hierChild4" presStyleCnt="0"/>
      <dgm:spPr/>
    </dgm:pt>
    <dgm:pt modelId="{E7074B0B-D551-4553-8B60-B4CBF2500510}" type="pres">
      <dgm:prSet presAssocID="{48D6A098-6975-4178-B7F5-20C9D069A02F}" presName="hierChild5" presStyleCnt="0"/>
      <dgm:spPr/>
    </dgm:pt>
    <dgm:pt modelId="{9710CB66-93C0-4A6C-96E3-8939A884CDF9}" type="pres">
      <dgm:prSet presAssocID="{8F48E09A-6AE1-4316-9B4D-5606FD01A7D1}" presName="hierChild3" presStyleCnt="0"/>
      <dgm:spPr/>
    </dgm:pt>
    <dgm:pt modelId="{16BD2AB9-C7DA-4229-B5DA-FA1251816E2A}" type="pres">
      <dgm:prSet presAssocID="{3B2EAAD2-6774-4E5C-A73C-3526559C12E3}" presName="Name96" presStyleLbl="parChTrans1D2" presStyleIdx="3" presStyleCnt="6"/>
      <dgm:spPr/>
      <dgm:t>
        <a:bodyPr/>
        <a:lstStyle/>
        <a:p>
          <a:endParaRPr lang="de-DE"/>
        </a:p>
      </dgm:t>
    </dgm:pt>
    <dgm:pt modelId="{BDDE42CB-864A-4CE7-ADB1-5425A1F164AC}" type="pres">
      <dgm:prSet presAssocID="{61C94DD3-AECF-4539-8F58-02A649D8AFD6}" presName="hierRoot3" presStyleCnt="0">
        <dgm:presLayoutVars>
          <dgm:hierBranch val="init"/>
        </dgm:presLayoutVars>
      </dgm:prSet>
      <dgm:spPr/>
    </dgm:pt>
    <dgm:pt modelId="{A4725566-5659-4635-8D8D-C944E08EC393}" type="pres">
      <dgm:prSet presAssocID="{61C94DD3-AECF-4539-8F58-02A649D8AFD6}" presName="rootComposite3" presStyleCnt="0"/>
      <dgm:spPr/>
    </dgm:pt>
    <dgm:pt modelId="{6B0A90AF-84F9-4C45-8127-28331F301096}" type="pres">
      <dgm:prSet presAssocID="{61C94DD3-AECF-4539-8F58-02A649D8AFD6}" presName="rootText3" presStyleLbl="asst1" presStyleIdx="0" presStyleCnt="4" custScaleX="122650" custLinFactNeighborX="62946" custLinFactNeighborY="-43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2E3F942-A126-465B-9E37-6AC7876AEEFF}" type="pres">
      <dgm:prSet presAssocID="{61C94DD3-AECF-4539-8F58-02A649D8AFD6}" presName="titleText3" presStyleLbl="fgAcc2" presStyleIdx="0" presStyleCnt="4" custScaleX="135253" custScaleY="127547" custLinFactX="21807" custLinFactNeighborX="100000" custLinFactNeighborY="3792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F1915F69-1EF3-40E8-AD74-8EC8DA6F8B51}" type="pres">
      <dgm:prSet presAssocID="{61C94DD3-AECF-4539-8F58-02A649D8AFD6}" presName="rootConnector3" presStyleLbl="asst1" presStyleIdx="0" presStyleCnt="4"/>
      <dgm:spPr/>
      <dgm:t>
        <a:bodyPr/>
        <a:lstStyle/>
        <a:p>
          <a:endParaRPr lang="de-DE"/>
        </a:p>
      </dgm:t>
    </dgm:pt>
    <dgm:pt modelId="{1699F10A-C43E-48F4-9A77-B4741DF4A0D5}" type="pres">
      <dgm:prSet presAssocID="{61C94DD3-AECF-4539-8F58-02A649D8AFD6}" presName="hierChild6" presStyleCnt="0"/>
      <dgm:spPr/>
    </dgm:pt>
    <dgm:pt modelId="{864E853B-D480-4EC3-B6A7-4E5035448FE5}" type="pres">
      <dgm:prSet presAssocID="{61C94DD3-AECF-4539-8F58-02A649D8AFD6}" presName="hierChild7" presStyleCnt="0"/>
      <dgm:spPr/>
    </dgm:pt>
    <dgm:pt modelId="{9098D886-402C-4EC2-9934-FED59FD8D0C7}" type="pres">
      <dgm:prSet presAssocID="{4BCB3E96-56CE-4042-B1A0-1DD70FBCDBCC}" presName="Name96" presStyleLbl="parChTrans1D3" presStyleIdx="0" presStyleCnt="1"/>
      <dgm:spPr/>
      <dgm:t>
        <a:bodyPr/>
        <a:lstStyle/>
        <a:p>
          <a:endParaRPr lang="de-DE"/>
        </a:p>
      </dgm:t>
    </dgm:pt>
    <dgm:pt modelId="{3A45FAD2-A27F-48CE-A9D0-8436DC42F75A}" type="pres">
      <dgm:prSet presAssocID="{7C9BD667-278E-45CD-BE55-4947135790B5}" presName="hierRoot3" presStyleCnt="0">
        <dgm:presLayoutVars>
          <dgm:hierBranch val="init"/>
        </dgm:presLayoutVars>
      </dgm:prSet>
      <dgm:spPr/>
    </dgm:pt>
    <dgm:pt modelId="{0D4971A2-E625-4B4C-B763-E0F4B01A069D}" type="pres">
      <dgm:prSet presAssocID="{7C9BD667-278E-45CD-BE55-4947135790B5}" presName="rootComposite3" presStyleCnt="0"/>
      <dgm:spPr/>
    </dgm:pt>
    <dgm:pt modelId="{E312EC55-774B-40FD-84A2-7476AB61DC47}" type="pres">
      <dgm:prSet presAssocID="{7C9BD667-278E-45CD-BE55-4947135790B5}" presName="rootText3" presStyleLbl="asst1" presStyleIdx="1" presStyleCnt="4" custLinFactX="30403" custLinFactNeighborX="100000" custLinFactNeighborY="-3064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F9A1643-D7FA-4239-997D-45EA0C14EE71}" type="pres">
      <dgm:prSet presAssocID="{7C9BD667-278E-45CD-BE55-4947135790B5}" presName="titleText3" presStyleLbl="fgAcc2" presStyleIdx="1" presStyleCnt="4" custLinFactX="91527" custLinFactNeighborX="100000" custLinFactNeighborY="-89330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7DFBD721-CBC4-4206-B06D-660B1CF259E2}" type="pres">
      <dgm:prSet presAssocID="{7C9BD667-278E-45CD-BE55-4947135790B5}" presName="rootConnector3" presStyleLbl="asst1" presStyleIdx="1" presStyleCnt="4"/>
      <dgm:spPr/>
      <dgm:t>
        <a:bodyPr/>
        <a:lstStyle/>
        <a:p>
          <a:endParaRPr lang="de-DE"/>
        </a:p>
      </dgm:t>
    </dgm:pt>
    <dgm:pt modelId="{36E4299B-53F8-4866-8307-11434A08ABB1}" type="pres">
      <dgm:prSet presAssocID="{7C9BD667-278E-45CD-BE55-4947135790B5}" presName="hierChild6" presStyleCnt="0"/>
      <dgm:spPr/>
    </dgm:pt>
    <dgm:pt modelId="{07A127EE-E89E-45CA-8C5F-D6A00205E44F}" type="pres">
      <dgm:prSet presAssocID="{7C9BD667-278E-45CD-BE55-4947135790B5}" presName="hierChild7" presStyleCnt="0"/>
      <dgm:spPr/>
    </dgm:pt>
    <dgm:pt modelId="{DC9263CF-CCB2-4828-8D34-288AE126F184}" type="pres">
      <dgm:prSet presAssocID="{631B6287-EF2C-49BF-BCF9-98C1FEEB5216}" presName="Name96" presStyleLbl="parChTrans1D2" presStyleIdx="4" presStyleCnt="6"/>
      <dgm:spPr/>
      <dgm:t>
        <a:bodyPr/>
        <a:lstStyle/>
        <a:p>
          <a:endParaRPr lang="de-DE"/>
        </a:p>
      </dgm:t>
    </dgm:pt>
    <dgm:pt modelId="{799978CC-F9F3-46BB-94F1-00F9DE607041}" type="pres">
      <dgm:prSet presAssocID="{3D52775B-DE6A-4FB1-90DD-F0CC07EA92B3}" presName="hierRoot3" presStyleCnt="0">
        <dgm:presLayoutVars>
          <dgm:hierBranch val="init"/>
        </dgm:presLayoutVars>
      </dgm:prSet>
      <dgm:spPr/>
    </dgm:pt>
    <dgm:pt modelId="{14E6080F-D38C-4FD1-A377-F16FEE601984}" type="pres">
      <dgm:prSet presAssocID="{3D52775B-DE6A-4FB1-90DD-F0CC07EA92B3}" presName="rootComposite3" presStyleCnt="0"/>
      <dgm:spPr/>
    </dgm:pt>
    <dgm:pt modelId="{848E7D26-5775-4076-979A-1209B9C98444}" type="pres">
      <dgm:prSet presAssocID="{3D52775B-DE6A-4FB1-90DD-F0CC07EA92B3}" presName="rootText3" presStyleLbl="asst1" presStyleIdx="2" presStyleCnt="4" custScaleX="87159" custScaleY="88346" custLinFactX="-100000" custLinFactY="-8056" custLinFactNeighborX="-161011" custLinFactNeighborY="-10000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0E1DDED-14AF-4270-80F8-FC6C03E4A224}" type="pres">
      <dgm:prSet presAssocID="{3D52775B-DE6A-4FB1-90DD-F0CC07EA92B3}" presName="titleText3" presStyleLbl="fgAcc2" presStyleIdx="2" presStyleCnt="4" custScaleX="128134" custScaleY="104513" custLinFactX="-100000" custLinFactY="-100057" custLinFactNeighborX="-162037" custLinFactNeighborY="-200000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3846B8E1-9126-40E7-916A-8749EFEE6F09}" type="pres">
      <dgm:prSet presAssocID="{3D52775B-DE6A-4FB1-90DD-F0CC07EA92B3}" presName="rootConnector3" presStyleLbl="asst1" presStyleIdx="2" presStyleCnt="4"/>
      <dgm:spPr/>
      <dgm:t>
        <a:bodyPr/>
        <a:lstStyle/>
        <a:p>
          <a:endParaRPr lang="de-DE"/>
        </a:p>
      </dgm:t>
    </dgm:pt>
    <dgm:pt modelId="{9663FAE7-B427-43EE-871B-0B2E87F48F58}" type="pres">
      <dgm:prSet presAssocID="{3D52775B-DE6A-4FB1-90DD-F0CC07EA92B3}" presName="hierChild6" presStyleCnt="0"/>
      <dgm:spPr/>
    </dgm:pt>
    <dgm:pt modelId="{D768BC73-BBEF-4D18-B19F-4F4C7C1A9992}" type="pres">
      <dgm:prSet presAssocID="{3D52775B-DE6A-4FB1-90DD-F0CC07EA92B3}" presName="hierChild7" presStyleCnt="0"/>
      <dgm:spPr/>
    </dgm:pt>
    <dgm:pt modelId="{185D14A4-E844-4533-B5CF-38354753773C}" type="pres">
      <dgm:prSet presAssocID="{FC647B88-88BC-4800-AA92-11E0701D6E4F}" presName="Name96" presStyleLbl="parChTrans1D2" presStyleIdx="5" presStyleCnt="6"/>
      <dgm:spPr/>
      <dgm:t>
        <a:bodyPr/>
        <a:lstStyle/>
        <a:p>
          <a:endParaRPr lang="de-DE"/>
        </a:p>
      </dgm:t>
    </dgm:pt>
    <dgm:pt modelId="{9B8CB42F-C9E1-414A-B24A-5A84682AE86F}" type="pres">
      <dgm:prSet presAssocID="{5A7BE400-898C-4FD0-B8A2-EC169E502C9D}" presName="hierRoot3" presStyleCnt="0">
        <dgm:presLayoutVars>
          <dgm:hierBranch val="init"/>
        </dgm:presLayoutVars>
      </dgm:prSet>
      <dgm:spPr/>
    </dgm:pt>
    <dgm:pt modelId="{6629F992-ABE5-440E-8BFB-AA775C1DA900}" type="pres">
      <dgm:prSet presAssocID="{5A7BE400-898C-4FD0-B8A2-EC169E502C9D}" presName="rootComposite3" presStyleCnt="0"/>
      <dgm:spPr/>
    </dgm:pt>
    <dgm:pt modelId="{8814453B-0145-465F-896F-CCA6ACD8B2F5}" type="pres">
      <dgm:prSet presAssocID="{5A7BE400-898C-4FD0-B8A2-EC169E502C9D}" presName="rootText3" presStyleLbl="asst1" presStyleIdx="3" presStyleCnt="4" custScaleX="104430" custScaleY="101563" custLinFactX="117830" custLinFactY="-200000" custLinFactNeighborX="200000" custLinFactNeighborY="-21745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F483451-021A-46E8-BA3D-4C71A9E6AE70}" type="pres">
      <dgm:prSet presAssocID="{5A7BE400-898C-4FD0-B8A2-EC169E502C9D}" presName="titleText3" presStyleLbl="fgAcc2" presStyleIdx="3" presStyleCnt="4" custScaleX="127134" custScaleY="104623" custLinFactX="197288" custLinFactY="-600000" custLinFactNeighborX="200000" custLinFactNeighborY="-632553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A1944B7A-B88D-4108-B201-35124857BA1D}" type="pres">
      <dgm:prSet presAssocID="{5A7BE400-898C-4FD0-B8A2-EC169E502C9D}" presName="rootConnector3" presStyleLbl="asst1" presStyleIdx="3" presStyleCnt="4"/>
      <dgm:spPr/>
      <dgm:t>
        <a:bodyPr/>
        <a:lstStyle/>
        <a:p>
          <a:endParaRPr lang="de-DE"/>
        </a:p>
      </dgm:t>
    </dgm:pt>
    <dgm:pt modelId="{0F591F96-1CDF-480E-83D1-6090FA21C06B}" type="pres">
      <dgm:prSet presAssocID="{5A7BE400-898C-4FD0-B8A2-EC169E502C9D}" presName="hierChild6" presStyleCnt="0"/>
      <dgm:spPr/>
    </dgm:pt>
    <dgm:pt modelId="{1AC7EBB7-8B82-4CB1-95FC-DB10E3C80440}" type="pres">
      <dgm:prSet presAssocID="{5A7BE400-898C-4FD0-B8A2-EC169E502C9D}" presName="hierChild7" presStyleCnt="0"/>
      <dgm:spPr/>
    </dgm:pt>
  </dgm:ptLst>
  <dgm:cxnLst>
    <dgm:cxn modelId="{33DA9BD5-4694-48FD-A8AA-BB04BA41D72E}" type="presOf" srcId="{8F48E09A-6AE1-4316-9B4D-5606FD01A7D1}" destId="{523A08E1-E05B-4F71-BD47-AA908776F880}" srcOrd="0" destOrd="0" presId="urn:microsoft.com/office/officeart/2008/layout/NameandTitleOrganizationalChart"/>
    <dgm:cxn modelId="{1274CEB8-214B-47EB-8480-60DBF13F1DDD}" type="presOf" srcId="{303D7BAD-C833-41B4-A2BC-3A76AD7802DF}" destId="{DE7C21EC-4500-4DBB-AAB4-E1434CAF4778}" srcOrd="1" destOrd="0" presId="urn:microsoft.com/office/officeart/2008/layout/NameandTitleOrganizationalChart"/>
    <dgm:cxn modelId="{65D5D856-D059-4254-A8DD-EB275CDCC15C}" type="presOf" srcId="{3D52775B-DE6A-4FB1-90DD-F0CC07EA92B3}" destId="{848E7D26-5775-4076-979A-1209B9C98444}" srcOrd="0" destOrd="0" presId="urn:microsoft.com/office/officeart/2008/layout/NameandTitleOrganizationalChart"/>
    <dgm:cxn modelId="{09A306B9-5530-47C8-8A4F-A1F440E37485}" type="presOf" srcId="{0529215B-5B35-4BE7-8ABC-3208F89224A3}" destId="{A2E3F942-A126-465B-9E37-6AC7876AEEFF}" srcOrd="0" destOrd="0" presId="urn:microsoft.com/office/officeart/2008/layout/NameandTitleOrganizationalChart"/>
    <dgm:cxn modelId="{1C24B0C8-E690-4876-9C65-B9D2B1072AB8}" type="presOf" srcId="{D0696102-0D0F-4D68-9D6B-90CE102AEE09}" destId="{47DF79F9-9C85-46A9-B284-3FED5E028341}" srcOrd="0" destOrd="0" presId="urn:microsoft.com/office/officeart/2008/layout/NameandTitleOrganizationalChart"/>
    <dgm:cxn modelId="{5C9518E8-2E79-4F59-AF00-57F730403C06}" srcId="{8F48E09A-6AE1-4316-9B4D-5606FD01A7D1}" destId="{3D52775B-DE6A-4FB1-90DD-F0CC07EA92B3}" srcOrd="1" destOrd="0" parTransId="{631B6287-EF2C-49BF-BCF9-98C1FEEB5216}" sibTransId="{563B6512-38FB-40D1-ACA4-93851D534E27}"/>
    <dgm:cxn modelId="{35A79561-01B2-4F0F-81D0-58F2AB545EE0}" type="presOf" srcId="{3D52775B-DE6A-4FB1-90DD-F0CC07EA92B3}" destId="{3846B8E1-9126-40E7-916A-8749EFEE6F09}" srcOrd="1" destOrd="0" presId="urn:microsoft.com/office/officeart/2008/layout/NameandTitleOrganizationalChart"/>
    <dgm:cxn modelId="{7F97C2FB-E70A-402D-9423-108786B51580}" srcId="{8F48E09A-6AE1-4316-9B4D-5606FD01A7D1}" destId="{303D7BAD-C833-41B4-A2BC-3A76AD7802DF}" srcOrd="4" destOrd="0" parTransId="{1FFE095E-4C43-4DD9-A870-18808BB38ECC}" sibTransId="{F705283A-7C0A-4D82-98AB-76E29D33B985}"/>
    <dgm:cxn modelId="{209B752C-D478-49E9-9D06-620C0262D355}" type="presOf" srcId="{8F48E09A-6AE1-4316-9B4D-5606FD01A7D1}" destId="{03010DCB-0C79-4FD3-BB69-53B6A32B6482}" srcOrd="1" destOrd="0" presId="urn:microsoft.com/office/officeart/2008/layout/NameandTitleOrganizationalChart"/>
    <dgm:cxn modelId="{79373D7B-727B-4702-9D23-27A7E72C1FE7}" type="presOf" srcId="{403411AC-A238-4A5A-870E-E9633D9659C6}" destId="{89733874-6CD6-4BB2-AD71-F5656E714717}" srcOrd="0" destOrd="0" presId="urn:microsoft.com/office/officeart/2008/layout/NameandTitleOrganizationalChart"/>
    <dgm:cxn modelId="{2D8432AD-F91B-498A-8A7F-347FC94F0B94}" type="presOf" srcId="{61C94DD3-AECF-4539-8F58-02A649D8AFD6}" destId="{6B0A90AF-84F9-4C45-8127-28331F301096}" srcOrd="0" destOrd="0" presId="urn:microsoft.com/office/officeart/2008/layout/NameandTitleOrganizationalChart"/>
    <dgm:cxn modelId="{F96BC71D-8ADB-423D-B044-A14FB4E199A9}" type="presOf" srcId="{3B2EAAD2-6774-4E5C-A73C-3526559C12E3}" destId="{16BD2AB9-C7DA-4229-B5DA-FA1251816E2A}" srcOrd="0" destOrd="0" presId="urn:microsoft.com/office/officeart/2008/layout/NameandTitleOrganizationalChart"/>
    <dgm:cxn modelId="{A48C5FC7-5839-45DE-812D-BA91CAEDE6F0}" type="presOf" srcId="{48D6A098-6975-4178-B7F5-20C9D069A02F}" destId="{2782DAC0-FD39-4C74-B252-2E17D5685F82}" srcOrd="0" destOrd="0" presId="urn:microsoft.com/office/officeart/2008/layout/NameandTitleOrganizationalChart"/>
    <dgm:cxn modelId="{6D7E699E-BA37-43C7-B90D-A86CA06AB118}" type="presOf" srcId="{7C9BD667-278E-45CD-BE55-4947135790B5}" destId="{E312EC55-774B-40FD-84A2-7476AB61DC47}" srcOrd="0" destOrd="0" presId="urn:microsoft.com/office/officeart/2008/layout/NameandTitleOrganizationalChart"/>
    <dgm:cxn modelId="{A78570D9-8ED3-4A02-B06D-CAD3D7AF623C}" type="presOf" srcId="{5A7BE400-898C-4FD0-B8A2-EC169E502C9D}" destId="{A1944B7A-B88D-4108-B201-35124857BA1D}" srcOrd="1" destOrd="0" presId="urn:microsoft.com/office/officeart/2008/layout/NameandTitleOrganizationalChart"/>
    <dgm:cxn modelId="{1A6E58EA-E338-4A83-95E0-D14B0798C3B4}" srcId="{8F48E09A-6AE1-4316-9B4D-5606FD01A7D1}" destId="{61C94DD3-AECF-4539-8F58-02A649D8AFD6}" srcOrd="0" destOrd="0" parTransId="{3B2EAAD2-6774-4E5C-A73C-3526559C12E3}" sibTransId="{0529215B-5B35-4BE7-8ABC-3208F89224A3}"/>
    <dgm:cxn modelId="{1D49727A-E543-446E-9A44-D4FF44948592}" type="presOf" srcId="{1FFE095E-4C43-4DD9-A870-18808BB38ECC}" destId="{525A6F7E-0919-44E9-9F14-FD96B71B6D89}" srcOrd="0" destOrd="0" presId="urn:microsoft.com/office/officeart/2008/layout/NameandTitleOrganizationalChart"/>
    <dgm:cxn modelId="{749EBE81-CEF1-4CA9-8293-D76C9351803C}" type="presOf" srcId="{03ECEA6D-A55B-4423-A98E-5D993056B911}" destId="{DF483451-021A-46E8-BA3D-4C71A9E6AE70}" srcOrd="0" destOrd="0" presId="urn:microsoft.com/office/officeart/2008/layout/NameandTitleOrganizationalChart"/>
    <dgm:cxn modelId="{BCC4DA78-400D-4A57-9DC6-41275F103DE1}" type="presOf" srcId="{FC647B88-88BC-4800-AA92-11E0701D6E4F}" destId="{185D14A4-E844-4533-B5CF-38354753773C}" srcOrd="0" destOrd="0" presId="urn:microsoft.com/office/officeart/2008/layout/NameandTitleOrganizationalChart"/>
    <dgm:cxn modelId="{417E0A3F-10A6-4A75-B4C3-BD93A438D756}" type="presOf" srcId="{D419C300-4DE0-4BC3-8293-96882D7B8D36}" destId="{9B5154AE-F66A-4D1E-8432-327E9ADA5AB6}" srcOrd="0" destOrd="0" presId="urn:microsoft.com/office/officeart/2008/layout/NameandTitleOrganizationalChart"/>
    <dgm:cxn modelId="{AFDC8987-7D76-453C-B25E-79271C5D9E2A}" type="presOf" srcId="{403411AC-A238-4A5A-870E-E9633D9659C6}" destId="{5DCF1F29-BD80-4E26-B90D-0FD6E6FC248E}" srcOrd="1" destOrd="0" presId="urn:microsoft.com/office/officeart/2008/layout/NameandTitleOrganizationalChart"/>
    <dgm:cxn modelId="{D3DC3232-DB8D-4A5A-9784-88C6DDF569EB}" srcId="{D419C300-4DE0-4BC3-8293-96882D7B8D36}" destId="{8F48E09A-6AE1-4316-9B4D-5606FD01A7D1}" srcOrd="0" destOrd="0" parTransId="{F770C6E7-0AAF-4C3A-82FB-5D52B8AEBFAF}" sibTransId="{9ECC6A3D-A415-49CE-9E6A-BB28CC5E823A}"/>
    <dgm:cxn modelId="{8FC9392C-1D88-4DE5-B07F-F4F82ADDFC20}" srcId="{61C94DD3-AECF-4539-8F58-02A649D8AFD6}" destId="{7C9BD667-278E-45CD-BE55-4947135790B5}" srcOrd="0" destOrd="0" parTransId="{4BCB3E96-56CE-4042-B1A0-1DD70FBCDBCC}" sibTransId="{47FE866E-65ED-4F3F-81D7-913C8B4A8F71}"/>
    <dgm:cxn modelId="{96DF8FE4-541A-4C1D-A1A5-ABBC7D513BEA}" type="presOf" srcId="{5A7BE400-898C-4FD0-B8A2-EC169E502C9D}" destId="{8814453B-0145-465F-896F-CCA6ACD8B2F5}" srcOrd="0" destOrd="0" presId="urn:microsoft.com/office/officeart/2008/layout/NameandTitleOrganizationalChart"/>
    <dgm:cxn modelId="{FE2E6839-0400-480A-B8B4-81379F17C515}" srcId="{8F48E09A-6AE1-4316-9B4D-5606FD01A7D1}" destId="{5A7BE400-898C-4FD0-B8A2-EC169E502C9D}" srcOrd="2" destOrd="0" parTransId="{FC647B88-88BC-4800-AA92-11E0701D6E4F}" sibTransId="{03ECEA6D-A55B-4423-A98E-5D993056B911}"/>
    <dgm:cxn modelId="{8E8873C9-9547-47D6-8ACD-7E33A3129195}" type="presOf" srcId="{48D6A098-6975-4178-B7F5-20C9D069A02F}" destId="{3D3EAFFD-7425-40D5-BDA7-368BEAE4E8AD}" srcOrd="1" destOrd="0" presId="urn:microsoft.com/office/officeart/2008/layout/NameandTitleOrganizationalChart"/>
    <dgm:cxn modelId="{DE498416-4568-471E-BCE1-7F01B7313225}" type="presOf" srcId="{48A1AF3E-8051-488A-A5B4-EB852BC30F33}" destId="{E7611997-11A5-4ADB-A3B6-4BF2731CBBDC}" srcOrd="0" destOrd="0" presId="urn:microsoft.com/office/officeart/2008/layout/NameandTitleOrganizationalChart"/>
    <dgm:cxn modelId="{E03FF58E-A1B6-4D90-9C7F-C96FFC7DC71F}" type="presOf" srcId="{563B6512-38FB-40D1-ACA4-93851D534E27}" destId="{D0E1DDED-14AF-4270-80F8-FC6C03E4A224}" srcOrd="0" destOrd="0" presId="urn:microsoft.com/office/officeart/2008/layout/NameandTitleOrganizationalChart"/>
    <dgm:cxn modelId="{CBEEB5D2-80D0-41D1-A289-E06F34ED56F3}" type="presOf" srcId="{F42F80B6-5242-419B-A7CF-C48295D79A1E}" destId="{A81DAA41-06AE-4BE2-B290-C256D2E53E0E}" srcOrd="0" destOrd="0" presId="urn:microsoft.com/office/officeart/2008/layout/NameandTitleOrganizationalChart"/>
    <dgm:cxn modelId="{051F1E4B-38C6-4E54-987E-DC550F774FEF}" type="presOf" srcId="{41BEC004-DDE0-40C6-9DB8-0ACE5E477B0A}" destId="{7488743A-FB46-463B-BDDF-9317C3F45A35}" srcOrd="0" destOrd="0" presId="urn:microsoft.com/office/officeart/2008/layout/NameandTitleOrganizationalChart"/>
    <dgm:cxn modelId="{39634776-7C04-43E6-8397-DCCB05D4329B}" type="presOf" srcId="{303D7BAD-C833-41B4-A2BC-3A76AD7802DF}" destId="{B0978DB2-C03F-436C-A5DC-6D01D8FBFEFF}" srcOrd="0" destOrd="0" presId="urn:microsoft.com/office/officeart/2008/layout/NameandTitleOrganizationalChart"/>
    <dgm:cxn modelId="{CD128041-B3D6-4A47-BB2A-4905E01DB54F}" srcId="{8F48E09A-6AE1-4316-9B4D-5606FD01A7D1}" destId="{403411AC-A238-4A5A-870E-E9633D9659C6}" srcOrd="3" destOrd="0" parTransId="{48A1AF3E-8051-488A-A5B4-EB852BC30F33}" sibTransId="{F42F80B6-5242-419B-A7CF-C48295D79A1E}"/>
    <dgm:cxn modelId="{DB2DE085-9276-4142-A8EE-AE43B379279D}" srcId="{8F48E09A-6AE1-4316-9B4D-5606FD01A7D1}" destId="{48D6A098-6975-4178-B7F5-20C9D069A02F}" srcOrd="5" destOrd="0" parTransId="{41BEC004-DDE0-40C6-9DB8-0ACE5E477B0A}" sibTransId="{D0696102-0D0F-4D68-9D6B-90CE102AEE09}"/>
    <dgm:cxn modelId="{D9844E9D-108A-416D-8FFF-026F35C3708A}" type="presOf" srcId="{47FE866E-65ED-4F3F-81D7-913C8B4A8F71}" destId="{AF9A1643-D7FA-4239-997D-45EA0C14EE71}" srcOrd="0" destOrd="0" presId="urn:microsoft.com/office/officeart/2008/layout/NameandTitleOrganizationalChart"/>
    <dgm:cxn modelId="{96D6DEA0-163B-4067-853E-1C4459E18283}" type="presOf" srcId="{631B6287-EF2C-49BF-BCF9-98C1FEEB5216}" destId="{DC9263CF-CCB2-4828-8D34-288AE126F184}" srcOrd="0" destOrd="0" presId="urn:microsoft.com/office/officeart/2008/layout/NameandTitleOrganizationalChart"/>
    <dgm:cxn modelId="{B21F5ACF-6088-4C35-AFCF-29F5D4FCC7E6}" type="presOf" srcId="{61C94DD3-AECF-4539-8F58-02A649D8AFD6}" destId="{F1915F69-1EF3-40E8-AD74-8EC8DA6F8B51}" srcOrd="1" destOrd="0" presId="urn:microsoft.com/office/officeart/2008/layout/NameandTitleOrganizationalChart"/>
    <dgm:cxn modelId="{87DED2B8-D931-4213-BD06-7DBCF85DE207}" type="presOf" srcId="{F705283A-7C0A-4D82-98AB-76E29D33B985}" destId="{68EDAF01-8112-4611-AEC1-A6594DFA75B2}" srcOrd="0" destOrd="0" presId="urn:microsoft.com/office/officeart/2008/layout/NameandTitleOrganizationalChart"/>
    <dgm:cxn modelId="{DA6A6221-98A3-42D8-89A1-A8C045E7A96D}" type="presOf" srcId="{9ECC6A3D-A415-49CE-9E6A-BB28CC5E823A}" destId="{C7465325-EAA7-4E29-A33C-F379F3399CC8}" srcOrd="0" destOrd="0" presId="urn:microsoft.com/office/officeart/2008/layout/NameandTitleOrganizationalChart"/>
    <dgm:cxn modelId="{7D3637B2-261A-4507-BE55-F1E32B0FD93C}" type="presOf" srcId="{7C9BD667-278E-45CD-BE55-4947135790B5}" destId="{7DFBD721-CBC4-4206-B06D-660B1CF259E2}" srcOrd="1" destOrd="0" presId="urn:microsoft.com/office/officeart/2008/layout/NameandTitleOrganizationalChart"/>
    <dgm:cxn modelId="{B5B4AB94-2F9C-4031-82DC-B5BA1C7D256C}" type="presOf" srcId="{4BCB3E96-56CE-4042-B1A0-1DD70FBCDBCC}" destId="{9098D886-402C-4EC2-9934-FED59FD8D0C7}" srcOrd="0" destOrd="0" presId="urn:microsoft.com/office/officeart/2008/layout/NameandTitleOrganizationalChart"/>
    <dgm:cxn modelId="{B9638288-02FC-467B-83ED-FAC85C840B1E}" type="presParOf" srcId="{9B5154AE-F66A-4D1E-8432-327E9ADA5AB6}" destId="{EAC5C27D-F093-4BF4-8297-237F1944DB13}" srcOrd="0" destOrd="0" presId="urn:microsoft.com/office/officeart/2008/layout/NameandTitleOrganizationalChart"/>
    <dgm:cxn modelId="{6860B361-9F00-4F0A-A118-A85EABF3D879}" type="presParOf" srcId="{EAC5C27D-F093-4BF4-8297-237F1944DB13}" destId="{5A938120-8DA0-4BD3-AD26-D231BCE6539D}" srcOrd="0" destOrd="0" presId="urn:microsoft.com/office/officeart/2008/layout/NameandTitleOrganizationalChart"/>
    <dgm:cxn modelId="{990CAD4F-CD23-4239-9FAE-352BE2ADD7F9}" type="presParOf" srcId="{5A938120-8DA0-4BD3-AD26-D231BCE6539D}" destId="{523A08E1-E05B-4F71-BD47-AA908776F880}" srcOrd="0" destOrd="0" presId="urn:microsoft.com/office/officeart/2008/layout/NameandTitleOrganizationalChart"/>
    <dgm:cxn modelId="{FA6A2D96-3FA7-4C22-AF82-219609A46201}" type="presParOf" srcId="{5A938120-8DA0-4BD3-AD26-D231BCE6539D}" destId="{C7465325-EAA7-4E29-A33C-F379F3399CC8}" srcOrd="1" destOrd="0" presId="urn:microsoft.com/office/officeart/2008/layout/NameandTitleOrganizationalChart"/>
    <dgm:cxn modelId="{83DF9320-7E3D-4B9A-848A-E3FA01F93746}" type="presParOf" srcId="{5A938120-8DA0-4BD3-AD26-D231BCE6539D}" destId="{03010DCB-0C79-4FD3-BB69-53B6A32B6482}" srcOrd="2" destOrd="0" presId="urn:microsoft.com/office/officeart/2008/layout/NameandTitleOrganizationalChart"/>
    <dgm:cxn modelId="{618C3DC1-B850-42DD-A7B4-81663EEA7EB7}" type="presParOf" srcId="{EAC5C27D-F093-4BF4-8297-237F1944DB13}" destId="{2D18C33E-25A4-4DCA-B0BA-C519F7EFA2B9}" srcOrd="1" destOrd="0" presId="urn:microsoft.com/office/officeart/2008/layout/NameandTitleOrganizationalChart"/>
    <dgm:cxn modelId="{1819EF4A-F1AD-498D-9122-EB074E5AA212}" type="presParOf" srcId="{2D18C33E-25A4-4DCA-B0BA-C519F7EFA2B9}" destId="{E7611997-11A5-4ADB-A3B6-4BF2731CBBDC}" srcOrd="0" destOrd="0" presId="urn:microsoft.com/office/officeart/2008/layout/NameandTitleOrganizationalChart"/>
    <dgm:cxn modelId="{4E1ED2C5-435A-4726-81F6-52DFA3F4680B}" type="presParOf" srcId="{2D18C33E-25A4-4DCA-B0BA-C519F7EFA2B9}" destId="{1E072168-E0F0-4BC7-8BE8-F6DFB058F6CB}" srcOrd="1" destOrd="0" presId="urn:microsoft.com/office/officeart/2008/layout/NameandTitleOrganizationalChart"/>
    <dgm:cxn modelId="{4CD17140-E66A-45F0-B03A-61D803AA633D}" type="presParOf" srcId="{1E072168-E0F0-4BC7-8BE8-F6DFB058F6CB}" destId="{DADBD9A8-53DA-4A09-9D22-A61016155820}" srcOrd="0" destOrd="0" presId="urn:microsoft.com/office/officeart/2008/layout/NameandTitleOrganizationalChart"/>
    <dgm:cxn modelId="{07A72A40-AA41-484E-94FE-4A1C5B94B64C}" type="presParOf" srcId="{DADBD9A8-53DA-4A09-9D22-A61016155820}" destId="{89733874-6CD6-4BB2-AD71-F5656E714717}" srcOrd="0" destOrd="0" presId="urn:microsoft.com/office/officeart/2008/layout/NameandTitleOrganizationalChart"/>
    <dgm:cxn modelId="{8F2C1CF4-0FC0-4CAC-9AB4-878F148CF01F}" type="presParOf" srcId="{DADBD9A8-53DA-4A09-9D22-A61016155820}" destId="{A81DAA41-06AE-4BE2-B290-C256D2E53E0E}" srcOrd="1" destOrd="0" presId="urn:microsoft.com/office/officeart/2008/layout/NameandTitleOrganizationalChart"/>
    <dgm:cxn modelId="{8E22350C-B224-45B1-B8AF-26515518870B}" type="presParOf" srcId="{DADBD9A8-53DA-4A09-9D22-A61016155820}" destId="{5DCF1F29-BD80-4E26-B90D-0FD6E6FC248E}" srcOrd="2" destOrd="0" presId="urn:microsoft.com/office/officeart/2008/layout/NameandTitleOrganizationalChart"/>
    <dgm:cxn modelId="{B86A3901-3197-45E0-AC07-5C33685C0AEB}" type="presParOf" srcId="{1E072168-E0F0-4BC7-8BE8-F6DFB058F6CB}" destId="{50D03A63-F9A9-4B27-A061-470E73AFF57F}" srcOrd="1" destOrd="0" presId="urn:microsoft.com/office/officeart/2008/layout/NameandTitleOrganizationalChart"/>
    <dgm:cxn modelId="{41B31289-9978-49E7-AF36-A82D2DD1E426}" type="presParOf" srcId="{1E072168-E0F0-4BC7-8BE8-F6DFB058F6CB}" destId="{C120BFEF-2FFA-43B7-8B16-185D28FFD980}" srcOrd="2" destOrd="0" presId="urn:microsoft.com/office/officeart/2008/layout/NameandTitleOrganizationalChart"/>
    <dgm:cxn modelId="{44A09E16-3642-4155-9600-30389250639A}" type="presParOf" srcId="{2D18C33E-25A4-4DCA-B0BA-C519F7EFA2B9}" destId="{525A6F7E-0919-44E9-9F14-FD96B71B6D89}" srcOrd="2" destOrd="0" presId="urn:microsoft.com/office/officeart/2008/layout/NameandTitleOrganizationalChart"/>
    <dgm:cxn modelId="{8EF60812-120E-4270-B2A7-3FE085DF817A}" type="presParOf" srcId="{2D18C33E-25A4-4DCA-B0BA-C519F7EFA2B9}" destId="{5091A63D-329C-4FC5-908E-B1A3E221CB05}" srcOrd="3" destOrd="0" presId="urn:microsoft.com/office/officeart/2008/layout/NameandTitleOrganizationalChart"/>
    <dgm:cxn modelId="{F7A510FC-031E-4820-8CB3-9C16C53D2EF8}" type="presParOf" srcId="{5091A63D-329C-4FC5-908E-B1A3E221CB05}" destId="{E2AFBCBB-58D7-477E-A352-53BAF104D39C}" srcOrd="0" destOrd="0" presId="urn:microsoft.com/office/officeart/2008/layout/NameandTitleOrganizationalChart"/>
    <dgm:cxn modelId="{7DC9F804-7525-40EE-867F-4289697D4E64}" type="presParOf" srcId="{E2AFBCBB-58D7-477E-A352-53BAF104D39C}" destId="{B0978DB2-C03F-436C-A5DC-6D01D8FBFEFF}" srcOrd="0" destOrd="0" presId="urn:microsoft.com/office/officeart/2008/layout/NameandTitleOrganizationalChart"/>
    <dgm:cxn modelId="{22C3B21A-E1BD-4412-939B-5CD4AA9BD942}" type="presParOf" srcId="{E2AFBCBB-58D7-477E-A352-53BAF104D39C}" destId="{68EDAF01-8112-4611-AEC1-A6594DFA75B2}" srcOrd="1" destOrd="0" presId="urn:microsoft.com/office/officeart/2008/layout/NameandTitleOrganizationalChart"/>
    <dgm:cxn modelId="{1228C433-039B-4397-90C5-DDE5BD734DCE}" type="presParOf" srcId="{E2AFBCBB-58D7-477E-A352-53BAF104D39C}" destId="{DE7C21EC-4500-4DBB-AAB4-E1434CAF4778}" srcOrd="2" destOrd="0" presId="urn:microsoft.com/office/officeart/2008/layout/NameandTitleOrganizationalChart"/>
    <dgm:cxn modelId="{CB35F4DA-68C2-4050-BA9F-2698BB92F62D}" type="presParOf" srcId="{5091A63D-329C-4FC5-908E-B1A3E221CB05}" destId="{A478F5F9-80D7-4546-997E-3311048592A2}" srcOrd="1" destOrd="0" presId="urn:microsoft.com/office/officeart/2008/layout/NameandTitleOrganizationalChart"/>
    <dgm:cxn modelId="{208CB248-9360-4CE0-BD64-BBF259344522}" type="presParOf" srcId="{5091A63D-329C-4FC5-908E-B1A3E221CB05}" destId="{46B07449-D1ED-4E09-95F0-18BF5DA6E978}" srcOrd="2" destOrd="0" presId="urn:microsoft.com/office/officeart/2008/layout/NameandTitleOrganizationalChart"/>
    <dgm:cxn modelId="{02816E7A-2E62-4043-8A79-131AF2F7B93B}" type="presParOf" srcId="{2D18C33E-25A4-4DCA-B0BA-C519F7EFA2B9}" destId="{7488743A-FB46-463B-BDDF-9317C3F45A35}" srcOrd="4" destOrd="0" presId="urn:microsoft.com/office/officeart/2008/layout/NameandTitleOrganizationalChart"/>
    <dgm:cxn modelId="{CE3014AE-ED5A-43EF-A217-C1D89B2742D4}" type="presParOf" srcId="{2D18C33E-25A4-4DCA-B0BA-C519F7EFA2B9}" destId="{368459FB-AF2F-4430-B48F-D6EDB845A7A9}" srcOrd="5" destOrd="0" presId="urn:microsoft.com/office/officeart/2008/layout/NameandTitleOrganizationalChart"/>
    <dgm:cxn modelId="{778E94BD-A844-4F90-9610-8844FD85A7AF}" type="presParOf" srcId="{368459FB-AF2F-4430-B48F-D6EDB845A7A9}" destId="{2CC9EBA1-D27A-421D-95E7-C7C11B5ECBCE}" srcOrd="0" destOrd="0" presId="urn:microsoft.com/office/officeart/2008/layout/NameandTitleOrganizationalChart"/>
    <dgm:cxn modelId="{38DF82AB-1A55-4577-B620-0D9234A3326A}" type="presParOf" srcId="{2CC9EBA1-D27A-421D-95E7-C7C11B5ECBCE}" destId="{2782DAC0-FD39-4C74-B252-2E17D5685F82}" srcOrd="0" destOrd="0" presId="urn:microsoft.com/office/officeart/2008/layout/NameandTitleOrganizationalChart"/>
    <dgm:cxn modelId="{B01A523D-8462-4ABF-8EC2-B502CCC58923}" type="presParOf" srcId="{2CC9EBA1-D27A-421D-95E7-C7C11B5ECBCE}" destId="{47DF79F9-9C85-46A9-B284-3FED5E028341}" srcOrd="1" destOrd="0" presId="urn:microsoft.com/office/officeart/2008/layout/NameandTitleOrganizationalChart"/>
    <dgm:cxn modelId="{8999392A-AFE0-42D2-8E96-5BDD62D31158}" type="presParOf" srcId="{2CC9EBA1-D27A-421D-95E7-C7C11B5ECBCE}" destId="{3D3EAFFD-7425-40D5-BDA7-368BEAE4E8AD}" srcOrd="2" destOrd="0" presId="urn:microsoft.com/office/officeart/2008/layout/NameandTitleOrganizationalChart"/>
    <dgm:cxn modelId="{5C00B1BC-4E06-40F0-B9E1-33962B10AC57}" type="presParOf" srcId="{368459FB-AF2F-4430-B48F-D6EDB845A7A9}" destId="{C1288490-3EC3-4A6B-B939-8DAD2E52F565}" srcOrd="1" destOrd="0" presId="urn:microsoft.com/office/officeart/2008/layout/NameandTitleOrganizationalChart"/>
    <dgm:cxn modelId="{D27DB609-1DBB-414D-A742-95FAF6DB2C82}" type="presParOf" srcId="{368459FB-AF2F-4430-B48F-D6EDB845A7A9}" destId="{E7074B0B-D551-4553-8B60-B4CBF2500510}" srcOrd="2" destOrd="0" presId="urn:microsoft.com/office/officeart/2008/layout/NameandTitleOrganizationalChart"/>
    <dgm:cxn modelId="{AFA930EF-0F70-471E-92F4-300F3602D6AE}" type="presParOf" srcId="{EAC5C27D-F093-4BF4-8297-237F1944DB13}" destId="{9710CB66-93C0-4A6C-96E3-8939A884CDF9}" srcOrd="2" destOrd="0" presId="urn:microsoft.com/office/officeart/2008/layout/NameandTitleOrganizationalChart"/>
    <dgm:cxn modelId="{B99A0C19-3DDC-4A6D-8390-D50A01FBDAEC}" type="presParOf" srcId="{9710CB66-93C0-4A6C-96E3-8939A884CDF9}" destId="{16BD2AB9-C7DA-4229-B5DA-FA1251816E2A}" srcOrd="0" destOrd="0" presId="urn:microsoft.com/office/officeart/2008/layout/NameandTitleOrganizationalChart"/>
    <dgm:cxn modelId="{E0E349CB-3748-45AF-9878-36A596D1E0EF}" type="presParOf" srcId="{9710CB66-93C0-4A6C-96E3-8939A884CDF9}" destId="{BDDE42CB-864A-4CE7-ADB1-5425A1F164AC}" srcOrd="1" destOrd="0" presId="urn:microsoft.com/office/officeart/2008/layout/NameandTitleOrganizationalChart"/>
    <dgm:cxn modelId="{157B8EF2-31CF-491B-B43E-FBE9E9AC2805}" type="presParOf" srcId="{BDDE42CB-864A-4CE7-ADB1-5425A1F164AC}" destId="{A4725566-5659-4635-8D8D-C944E08EC393}" srcOrd="0" destOrd="0" presId="urn:microsoft.com/office/officeart/2008/layout/NameandTitleOrganizationalChart"/>
    <dgm:cxn modelId="{720F4675-C5DE-4262-9D17-7E08BE9CE1A8}" type="presParOf" srcId="{A4725566-5659-4635-8D8D-C944E08EC393}" destId="{6B0A90AF-84F9-4C45-8127-28331F301096}" srcOrd="0" destOrd="0" presId="urn:microsoft.com/office/officeart/2008/layout/NameandTitleOrganizationalChart"/>
    <dgm:cxn modelId="{F5815B40-3A1C-4474-ADF5-C7D6617D20AC}" type="presParOf" srcId="{A4725566-5659-4635-8D8D-C944E08EC393}" destId="{A2E3F942-A126-465B-9E37-6AC7876AEEFF}" srcOrd="1" destOrd="0" presId="urn:microsoft.com/office/officeart/2008/layout/NameandTitleOrganizationalChart"/>
    <dgm:cxn modelId="{4859FBA0-2A54-4225-9E2B-DFF19E57AE22}" type="presParOf" srcId="{A4725566-5659-4635-8D8D-C944E08EC393}" destId="{F1915F69-1EF3-40E8-AD74-8EC8DA6F8B51}" srcOrd="2" destOrd="0" presId="urn:microsoft.com/office/officeart/2008/layout/NameandTitleOrganizationalChart"/>
    <dgm:cxn modelId="{747DE702-8777-422F-BE5C-5ED902B31C5D}" type="presParOf" srcId="{BDDE42CB-864A-4CE7-ADB1-5425A1F164AC}" destId="{1699F10A-C43E-48F4-9A77-B4741DF4A0D5}" srcOrd="1" destOrd="0" presId="urn:microsoft.com/office/officeart/2008/layout/NameandTitleOrganizationalChart"/>
    <dgm:cxn modelId="{19C85FA7-4D22-4708-B94C-32B03C4AF8B4}" type="presParOf" srcId="{BDDE42CB-864A-4CE7-ADB1-5425A1F164AC}" destId="{864E853B-D480-4EC3-B6A7-4E5035448FE5}" srcOrd="2" destOrd="0" presId="urn:microsoft.com/office/officeart/2008/layout/NameandTitleOrganizationalChart"/>
    <dgm:cxn modelId="{056CCCC7-D5FC-45FF-BB6D-F74F19B220E8}" type="presParOf" srcId="{864E853B-D480-4EC3-B6A7-4E5035448FE5}" destId="{9098D886-402C-4EC2-9934-FED59FD8D0C7}" srcOrd="0" destOrd="0" presId="urn:microsoft.com/office/officeart/2008/layout/NameandTitleOrganizationalChart"/>
    <dgm:cxn modelId="{C0DB7516-7C61-4D10-8217-00351874DD59}" type="presParOf" srcId="{864E853B-D480-4EC3-B6A7-4E5035448FE5}" destId="{3A45FAD2-A27F-48CE-A9D0-8436DC42F75A}" srcOrd="1" destOrd="0" presId="urn:microsoft.com/office/officeart/2008/layout/NameandTitleOrganizationalChart"/>
    <dgm:cxn modelId="{BA94101E-C14F-40CE-9831-F687595E4176}" type="presParOf" srcId="{3A45FAD2-A27F-48CE-A9D0-8436DC42F75A}" destId="{0D4971A2-E625-4B4C-B763-E0F4B01A069D}" srcOrd="0" destOrd="0" presId="urn:microsoft.com/office/officeart/2008/layout/NameandTitleOrganizationalChart"/>
    <dgm:cxn modelId="{C7F354ED-B658-419A-B025-871ECE367304}" type="presParOf" srcId="{0D4971A2-E625-4B4C-B763-E0F4B01A069D}" destId="{E312EC55-774B-40FD-84A2-7476AB61DC47}" srcOrd="0" destOrd="0" presId="urn:microsoft.com/office/officeart/2008/layout/NameandTitleOrganizationalChart"/>
    <dgm:cxn modelId="{61BB8E01-15E1-4453-9FC8-0465A18F40A7}" type="presParOf" srcId="{0D4971A2-E625-4B4C-B763-E0F4B01A069D}" destId="{AF9A1643-D7FA-4239-997D-45EA0C14EE71}" srcOrd="1" destOrd="0" presId="urn:microsoft.com/office/officeart/2008/layout/NameandTitleOrganizationalChart"/>
    <dgm:cxn modelId="{DDC11B47-2FEF-4D83-A016-B5C6DC9CB1A9}" type="presParOf" srcId="{0D4971A2-E625-4B4C-B763-E0F4B01A069D}" destId="{7DFBD721-CBC4-4206-B06D-660B1CF259E2}" srcOrd="2" destOrd="0" presId="urn:microsoft.com/office/officeart/2008/layout/NameandTitleOrganizationalChart"/>
    <dgm:cxn modelId="{85109ACC-0106-431E-8218-C60727857BEC}" type="presParOf" srcId="{3A45FAD2-A27F-48CE-A9D0-8436DC42F75A}" destId="{36E4299B-53F8-4866-8307-11434A08ABB1}" srcOrd="1" destOrd="0" presId="urn:microsoft.com/office/officeart/2008/layout/NameandTitleOrganizationalChart"/>
    <dgm:cxn modelId="{CB64031B-7D02-4166-8ABD-14984EE958DA}" type="presParOf" srcId="{3A45FAD2-A27F-48CE-A9D0-8436DC42F75A}" destId="{07A127EE-E89E-45CA-8C5F-D6A00205E44F}" srcOrd="2" destOrd="0" presId="urn:microsoft.com/office/officeart/2008/layout/NameandTitleOrganizationalChart"/>
    <dgm:cxn modelId="{5B769BE0-FB8A-4947-B061-7201A36BDFDF}" type="presParOf" srcId="{9710CB66-93C0-4A6C-96E3-8939A884CDF9}" destId="{DC9263CF-CCB2-4828-8D34-288AE126F184}" srcOrd="2" destOrd="0" presId="urn:microsoft.com/office/officeart/2008/layout/NameandTitleOrganizationalChart"/>
    <dgm:cxn modelId="{ED110586-E35D-43EC-8EE3-BDDD059C1FE3}" type="presParOf" srcId="{9710CB66-93C0-4A6C-96E3-8939A884CDF9}" destId="{799978CC-F9F3-46BB-94F1-00F9DE607041}" srcOrd="3" destOrd="0" presId="urn:microsoft.com/office/officeart/2008/layout/NameandTitleOrganizationalChart"/>
    <dgm:cxn modelId="{DCDE9EB8-B12C-4FA6-BDC1-705E88EAD915}" type="presParOf" srcId="{799978CC-F9F3-46BB-94F1-00F9DE607041}" destId="{14E6080F-D38C-4FD1-A377-F16FEE601984}" srcOrd="0" destOrd="0" presId="urn:microsoft.com/office/officeart/2008/layout/NameandTitleOrganizationalChart"/>
    <dgm:cxn modelId="{88113C03-F44D-431E-951C-F1BCC461027C}" type="presParOf" srcId="{14E6080F-D38C-4FD1-A377-F16FEE601984}" destId="{848E7D26-5775-4076-979A-1209B9C98444}" srcOrd="0" destOrd="0" presId="urn:microsoft.com/office/officeart/2008/layout/NameandTitleOrganizationalChart"/>
    <dgm:cxn modelId="{586FD19E-8270-44C2-97BD-53E109430244}" type="presParOf" srcId="{14E6080F-D38C-4FD1-A377-F16FEE601984}" destId="{D0E1DDED-14AF-4270-80F8-FC6C03E4A224}" srcOrd="1" destOrd="0" presId="urn:microsoft.com/office/officeart/2008/layout/NameandTitleOrganizationalChart"/>
    <dgm:cxn modelId="{C3AB39DA-5449-4D7B-A381-05A6FC076117}" type="presParOf" srcId="{14E6080F-D38C-4FD1-A377-F16FEE601984}" destId="{3846B8E1-9126-40E7-916A-8749EFEE6F09}" srcOrd="2" destOrd="0" presId="urn:microsoft.com/office/officeart/2008/layout/NameandTitleOrganizationalChart"/>
    <dgm:cxn modelId="{F382EFA1-90D4-40C2-A97C-04E324D28F58}" type="presParOf" srcId="{799978CC-F9F3-46BB-94F1-00F9DE607041}" destId="{9663FAE7-B427-43EE-871B-0B2E87F48F58}" srcOrd="1" destOrd="0" presId="urn:microsoft.com/office/officeart/2008/layout/NameandTitleOrganizationalChart"/>
    <dgm:cxn modelId="{CBB8D5D4-C5B6-4A56-BDB9-9325187F8765}" type="presParOf" srcId="{799978CC-F9F3-46BB-94F1-00F9DE607041}" destId="{D768BC73-BBEF-4D18-B19F-4F4C7C1A9992}" srcOrd="2" destOrd="0" presId="urn:microsoft.com/office/officeart/2008/layout/NameandTitleOrganizationalChart"/>
    <dgm:cxn modelId="{BAC68AAA-2395-40FE-8E82-236CBAA55C91}" type="presParOf" srcId="{9710CB66-93C0-4A6C-96E3-8939A884CDF9}" destId="{185D14A4-E844-4533-B5CF-38354753773C}" srcOrd="4" destOrd="0" presId="urn:microsoft.com/office/officeart/2008/layout/NameandTitleOrganizationalChart"/>
    <dgm:cxn modelId="{162984DC-ADE8-4210-90BB-A798D1F5A7CF}" type="presParOf" srcId="{9710CB66-93C0-4A6C-96E3-8939A884CDF9}" destId="{9B8CB42F-C9E1-414A-B24A-5A84682AE86F}" srcOrd="5" destOrd="0" presId="urn:microsoft.com/office/officeart/2008/layout/NameandTitleOrganizationalChart"/>
    <dgm:cxn modelId="{5CB6B14A-4F61-4114-930B-816F3A8FC71F}" type="presParOf" srcId="{9B8CB42F-C9E1-414A-B24A-5A84682AE86F}" destId="{6629F992-ABE5-440E-8BFB-AA775C1DA900}" srcOrd="0" destOrd="0" presId="urn:microsoft.com/office/officeart/2008/layout/NameandTitleOrganizationalChart"/>
    <dgm:cxn modelId="{39D36349-8A5D-408C-8436-DB10D87C9B84}" type="presParOf" srcId="{6629F992-ABE5-440E-8BFB-AA775C1DA900}" destId="{8814453B-0145-465F-896F-CCA6ACD8B2F5}" srcOrd="0" destOrd="0" presId="urn:microsoft.com/office/officeart/2008/layout/NameandTitleOrganizationalChart"/>
    <dgm:cxn modelId="{510DF142-FA9E-43C5-97C7-335811DF3976}" type="presParOf" srcId="{6629F992-ABE5-440E-8BFB-AA775C1DA900}" destId="{DF483451-021A-46E8-BA3D-4C71A9E6AE70}" srcOrd="1" destOrd="0" presId="urn:microsoft.com/office/officeart/2008/layout/NameandTitleOrganizationalChart"/>
    <dgm:cxn modelId="{F866B523-EFFA-47B2-8FF5-8468189911B9}" type="presParOf" srcId="{6629F992-ABE5-440E-8BFB-AA775C1DA900}" destId="{A1944B7A-B88D-4108-B201-35124857BA1D}" srcOrd="2" destOrd="0" presId="urn:microsoft.com/office/officeart/2008/layout/NameandTitleOrganizationalChart"/>
    <dgm:cxn modelId="{D48AA3A9-ED23-40DC-9A70-39BC12A08D54}" type="presParOf" srcId="{9B8CB42F-C9E1-414A-B24A-5A84682AE86F}" destId="{0F591F96-1CDF-480E-83D1-6090FA21C06B}" srcOrd="1" destOrd="0" presId="urn:microsoft.com/office/officeart/2008/layout/NameandTitleOrganizationalChart"/>
    <dgm:cxn modelId="{299C090C-0C65-45D7-8393-A0FD84A57C57}" type="presParOf" srcId="{9B8CB42F-C9E1-414A-B24A-5A84682AE86F}" destId="{1AC7EBB7-8B82-4CB1-95FC-DB10E3C80440}" srcOrd="2" destOrd="0" presId="urn:microsoft.com/office/officeart/2008/layout/NameandTitleOrganizationalChart"/>
  </dgm:cxnLst>
  <dgm:bg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A03ACC-67AF-4EAD-B974-286D96CBA0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D76986-D888-49AD-8273-50D2826BF663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Руководитель проекта – и.о. ректора </a:t>
          </a:r>
        </a:p>
        <a:p>
          <a:r>
            <a:rPr lang="ru-RU" sz="2000" dirty="0" smtClean="0">
              <a:solidFill>
                <a:srgbClr val="002060"/>
              </a:solidFill>
            </a:rPr>
            <a:t>ФГБОУ ВО </a:t>
          </a:r>
          <a:r>
            <a:rPr lang="ru-RU" sz="2000" dirty="0" err="1" smtClean="0">
              <a:solidFill>
                <a:srgbClr val="002060"/>
              </a:solidFill>
            </a:rPr>
            <a:t>ТвГУ</a:t>
          </a:r>
          <a:r>
            <a:rPr lang="ru-RU" sz="2000" dirty="0" smtClean="0">
              <a:solidFill>
                <a:srgbClr val="002060"/>
              </a:solidFill>
            </a:rPr>
            <a:t> д. </a:t>
          </a:r>
          <a:r>
            <a:rPr lang="ru-RU" sz="2000" dirty="0" err="1" smtClean="0">
              <a:solidFill>
                <a:srgbClr val="002060"/>
              </a:solidFill>
            </a:rPr>
            <a:t>филол</a:t>
          </a:r>
          <a:r>
            <a:rPr lang="ru-RU" sz="2000" dirty="0" smtClean="0">
              <a:solidFill>
                <a:srgbClr val="002060"/>
              </a:solidFill>
            </a:rPr>
            <a:t>. н. профессор </a:t>
          </a:r>
        </a:p>
        <a:p>
          <a:r>
            <a:rPr lang="ru-RU" sz="2000" b="1" dirty="0" smtClean="0">
              <a:solidFill>
                <a:srgbClr val="002060"/>
              </a:solidFill>
            </a:rPr>
            <a:t>Людмила Николаевна </a:t>
          </a:r>
          <a:r>
            <a:rPr lang="ru-RU" sz="2000" b="1" dirty="0" err="1" smtClean="0">
              <a:solidFill>
                <a:srgbClr val="002060"/>
              </a:solidFill>
            </a:rPr>
            <a:t>Скаковская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endParaRPr lang="ru-RU" sz="2000" b="1" dirty="0">
            <a:solidFill>
              <a:srgbClr val="002060"/>
            </a:solidFill>
          </a:endParaRPr>
        </a:p>
      </dgm:t>
    </dgm:pt>
    <dgm:pt modelId="{A5C0C058-385C-429F-ACA2-B5A7B7E0B258}" type="parTrans" cxnId="{FBE2478F-1EAC-4E98-99B8-C2DEEF4A738C}">
      <dgm:prSet/>
      <dgm:spPr/>
      <dgm:t>
        <a:bodyPr/>
        <a:lstStyle/>
        <a:p>
          <a:endParaRPr lang="ru-RU"/>
        </a:p>
      </dgm:t>
    </dgm:pt>
    <dgm:pt modelId="{B6FC9DA9-D992-4EEF-AAD5-04F9F54AA485}" type="sibTrans" cxnId="{FBE2478F-1EAC-4E98-99B8-C2DEEF4A738C}">
      <dgm:prSet/>
      <dgm:spPr/>
      <dgm:t>
        <a:bodyPr/>
        <a:lstStyle/>
        <a:p>
          <a:endParaRPr lang="ru-RU"/>
        </a:p>
      </dgm:t>
    </dgm:pt>
    <dgm:pt modelId="{A91308D6-0BF7-433E-9565-9B246F8953FE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Координатор проекта  - к. </a:t>
          </a:r>
          <a:r>
            <a:rPr lang="ru-RU" sz="2000" dirty="0" err="1" smtClean="0">
              <a:solidFill>
                <a:srgbClr val="002060"/>
              </a:solidFill>
            </a:rPr>
            <a:t>филол</a:t>
          </a:r>
          <a:r>
            <a:rPr lang="ru-RU" sz="2000" dirty="0" smtClean="0">
              <a:solidFill>
                <a:srgbClr val="002060"/>
              </a:solidFill>
            </a:rPr>
            <a:t>. н. доцент кафедры немецкого языка </a:t>
          </a:r>
          <a:r>
            <a:rPr lang="ru-RU" sz="2000" dirty="0" err="1" smtClean="0">
              <a:solidFill>
                <a:srgbClr val="002060"/>
              </a:solidFill>
            </a:rPr>
            <a:t>ТвГУ</a:t>
          </a:r>
          <a:r>
            <a:rPr lang="ru-RU" sz="2000" dirty="0" smtClean="0">
              <a:solidFill>
                <a:srgbClr val="002060"/>
              </a:solidFill>
            </a:rPr>
            <a:t>, зам. декана факультета ИЯ и МК </a:t>
          </a:r>
          <a:r>
            <a:rPr lang="ru-RU" sz="2000" dirty="0" err="1" smtClean="0">
              <a:solidFill>
                <a:srgbClr val="002060"/>
              </a:solidFill>
            </a:rPr>
            <a:t>ТвГУ</a:t>
          </a:r>
          <a:r>
            <a:rPr lang="ru-RU" sz="2000" dirty="0" smtClean="0">
              <a:solidFill>
                <a:srgbClr val="002060"/>
              </a:solidFill>
            </a:rPr>
            <a:t> </a:t>
          </a:r>
        </a:p>
        <a:p>
          <a:r>
            <a:rPr lang="ru-RU" sz="2000" b="1" dirty="0" smtClean="0">
              <a:solidFill>
                <a:srgbClr val="002060"/>
              </a:solidFill>
            </a:rPr>
            <a:t>Татьяна Викторовна </a:t>
          </a:r>
          <a:r>
            <a:rPr lang="ru-RU" sz="2000" b="1" dirty="0" err="1" smtClean="0">
              <a:solidFill>
                <a:srgbClr val="002060"/>
              </a:solidFill>
            </a:rPr>
            <a:t>Гречушникова</a:t>
          </a:r>
          <a:endParaRPr lang="ru-RU" sz="2000" b="1" dirty="0">
            <a:solidFill>
              <a:srgbClr val="002060"/>
            </a:solidFill>
          </a:endParaRPr>
        </a:p>
      </dgm:t>
    </dgm:pt>
    <dgm:pt modelId="{01DD7F5C-462E-4F02-AA98-B0E36BC049AF}" type="parTrans" cxnId="{9E265BB3-406A-4617-A099-ED10DEA3A343}">
      <dgm:prSet/>
      <dgm:spPr/>
      <dgm:t>
        <a:bodyPr/>
        <a:lstStyle/>
        <a:p>
          <a:endParaRPr lang="ru-RU"/>
        </a:p>
      </dgm:t>
    </dgm:pt>
    <dgm:pt modelId="{10D37FE5-7A13-45A5-B29D-8D59C5D9F2D7}" type="sibTrans" cxnId="{9E265BB3-406A-4617-A099-ED10DEA3A343}">
      <dgm:prSet/>
      <dgm:spPr/>
      <dgm:t>
        <a:bodyPr/>
        <a:lstStyle/>
        <a:p>
          <a:endParaRPr lang="ru-RU"/>
        </a:p>
      </dgm:t>
    </dgm:pt>
    <dgm:pt modelId="{D2286691-44D2-4AD9-B494-055B0769BE7D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Директора и учителя НЯ учебных заведений – участников проекта</a:t>
          </a:r>
          <a:endParaRPr lang="ru-RU" sz="2000" dirty="0">
            <a:solidFill>
              <a:srgbClr val="002060"/>
            </a:solidFill>
          </a:endParaRPr>
        </a:p>
      </dgm:t>
    </dgm:pt>
    <dgm:pt modelId="{0A0EA996-7727-4E02-8273-B81A46A27E8E}" type="parTrans" cxnId="{3F379886-3701-4E9A-9B31-5B4692698351}">
      <dgm:prSet/>
      <dgm:spPr/>
      <dgm:t>
        <a:bodyPr/>
        <a:lstStyle/>
        <a:p>
          <a:endParaRPr lang="ru-RU"/>
        </a:p>
      </dgm:t>
    </dgm:pt>
    <dgm:pt modelId="{FDD1738C-B37A-41E9-89F3-93C8A9A8538F}" type="sibTrans" cxnId="{3F379886-3701-4E9A-9B31-5B4692698351}">
      <dgm:prSet/>
      <dgm:spPr/>
      <dgm:t>
        <a:bodyPr/>
        <a:lstStyle/>
        <a:p>
          <a:endParaRPr lang="ru-RU"/>
        </a:p>
      </dgm:t>
    </dgm:pt>
    <dgm:pt modelId="{AE18E3D8-19D4-4E55-98A0-16D42A07D552}">
      <dgm:prSet/>
      <dgm:spPr/>
      <dgm:t>
        <a:bodyPr/>
        <a:lstStyle/>
        <a:p>
          <a:endParaRPr lang="ru-RU"/>
        </a:p>
      </dgm:t>
    </dgm:pt>
    <dgm:pt modelId="{E1A3B4D4-AF30-468E-AD90-0A8032B59977}" type="parTrans" cxnId="{655D9676-2B7E-414E-80CE-112AB42118E7}">
      <dgm:prSet/>
      <dgm:spPr/>
      <dgm:t>
        <a:bodyPr/>
        <a:lstStyle/>
        <a:p>
          <a:endParaRPr lang="ru-RU"/>
        </a:p>
      </dgm:t>
    </dgm:pt>
    <dgm:pt modelId="{7190EFD8-875E-4220-A0AB-A92301E15970}" type="sibTrans" cxnId="{655D9676-2B7E-414E-80CE-112AB42118E7}">
      <dgm:prSet/>
      <dgm:spPr/>
      <dgm:t>
        <a:bodyPr/>
        <a:lstStyle/>
        <a:p>
          <a:endParaRPr lang="ru-RU"/>
        </a:p>
      </dgm:t>
    </dgm:pt>
    <dgm:pt modelId="{5ED9E555-EE6F-4F6F-8170-29E79090642E}" type="pres">
      <dgm:prSet presAssocID="{5CA03ACC-67AF-4EAD-B974-286D96CBA0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47F5A6-A541-44AF-A348-E6ACAB07CF14}" type="pres">
      <dgm:prSet presAssocID="{B4D76986-D888-49AD-8273-50D2826BF663}" presName="parentLin" presStyleCnt="0"/>
      <dgm:spPr/>
    </dgm:pt>
    <dgm:pt modelId="{A713BD08-4F24-4B3F-AE94-BA0830949ACF}" type="pres">
      <dgm:prSet presAssocID="{B4D76986-D888-49AD-8273-50D2826BF66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ABBE0E9-FF99-4D5E-93E5-F019B553F1B1}" type="pres">
      <dgm:prSet presAssocID="{B4D76986-D888-49AD-8273-50D2826BF66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D0A2B-1918-4C33-9B19-98E9EECE6D13}" type="pres">
      <dgm:prSet presAssocID="{B4D76986-D888-49AD-8273-50D2826BF663}" presName="negativeSpace" presStyleCnt="0"/>
      <dgm:spPr/>
    </dgm:pt>
    <dgm:pt modelId="{83B58822-ABEC-49A8-8258-7AD36C8643F7}" type="pres">
      <dgm:prSet presAssocID="{B4D76986-D888-49AD-8273-50D2826BF66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EA56F-A07F-44AC-A6F6-DA1226465E12}" type="pres">
      <dgm:prSet presAssocID="{B6FC9DA9-D992-4EEF-AAD5-04F9F54AA485}" presName="spaceBetweenRectangles" presStyleCnt="0"/>
      <dgm:spPr/>
    </dgm:pt>
    <dgm:pt modelId="{6D2C0012-F1CF-40D3-A1B1-99D08191AF34}" type="pres">
      <dgm:prSet presAssocID="{A91308D6-0BF7-433E-9565-9B246F8953FE}" presName="parentLin" presStyleCnt="0"/>
      <dgm:spPr/>
    </dgm:pt>
    <dgm:pt modelId="{91F4EF28-9E62-4011-ADC4-4FA3B982C01B}" type="pres">
      <dgm:prSet presAssocID="{A91308D6-0BF7-433E-9565-9B246F8953F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5EA99FD-B06E-4196-AB3A-1F2B4E776976}" type="pres">
      <dgm:prSet presAssocID="{A91308D6-0BF7-433E-9565-9B246F8953F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7F468-EDA8-463D-BA6F-70E1F8C56BE5}" type="pres">
      <dgm:prSet presAssocID="{A91308D6-0BF7-433E-9565-9B246F8953FE}" presName="negativeSpace" presStyleCnt="0"/>
      <dgm:spPr/>
    </dgm:pt>
    <dgm:pt modelId="{6A3EDD7D-843D-4B10-98E2-9E518CB9186E}" type="pres">
      <dgm:prSet presAssocID="{A91308D6-0BF7-433E-9565-9B246F8953FE}" presName="childText" presStyleLbl="conFgAcc1" presStyleIdx="1" presStyleCnt="3">
        <dgm:presLayoutVars>
          <dgm:bulletEnabled val="1"/>
        </dgm:presLayoutVars>
      </dgm:prSet>
      <dgm:spPr/>
    </dgm:pt>
    <dgm:pt modelId="{08C2BC19-50A1-447F-92E2-BD60D2A2E2AD}" type="pres">
      <dgm:prSet presAssocID="{10D37FE5-7A13-45A5-B29D-8D59C5D9F2D7}" presName="spaceBetweenRectangles" presStyleCnt="0"/>
      <dgm:spPr/>
    </dgm:pt>
    <dgm:pt modelId="{6DAB02A0-2176-4B0C-B362-ABCF0CD085E7}" type="pres">
      <dgm:prSet presAssocID="{D2286691-44D2-4AD9-B494-055B0769BE7D}" presName="parentLin" presStyleCnt="0"/>
      <dgm:spPr/>
    </dgm:pt>
    <dgm:pt modelId="{79A6A2E7-AD01-487D-9DCE-77AD06AEC311}" type="pres">
      <dgm:prSet presAssocID="{D2286691-44D2-4AD9-B494-055B0769BE7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4D814DA-7501-4992-8E2D-6014D64E23DB}" type="pres">
      <dgm:prSet presAssocID="{D2286691-44D2-4AD9-B494-055B0769BE7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42481-10D3-44F6-B024-F089851C91AE}" type="pres">
      <dgm:prSet presAssocID="{D2286691-44D2-4AD9-B494-055B0769BE7D}" presName="negativeSpace" presStyleCnt="0"/>
      <dgm:spPr/>
    </dgm:pt>
    <dgm:pt modelId="{F2656AC0-E965-457E-B87D-8BAE69CC6EF4}" type="pres">
      <dgm:prSet presAssocID="{D2286691-44D2-4AD9-B494-055B0769BE7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4187376-002B-4165-86EF-C3F01ECF2B4F}" type="presOf" srcId="{AE18E3D8-19D4-4E55-98A0-16D42A07D552}" destId="{83B58822-ABEC-49A8-8258-7AD36C8643F7}" srcOrd="0" destOrd="0" presId="urn:microsoft.com/office/officeart/2005/8/layout/list1"/>
    <dgm:cxn modelId="{38C410AA-CE7A-48B6-8E07-D979EB661F2C}" type="presOf" srcId="{A91308D6-0BF7-433E-9565-9B246F8953FE}" destId="{75EA99FD-B06E-4196-AB3A-1F2B4E776976}" srcOrd="1" destOrd="0" presId="urn:microsoft.com/office/officeart/2005/8/layout/list1"/>
    <dgm:cxn modelId="{9E265BB3-406A-4617-A099-ED10DEA3A343}" srcId="{5CA03ACC-67AF-4EAD-B974-286D96CBA0E0}" destId="{A91308D6-0BF7-433E-9565-9B246F8953FE}" srcOrd="1" destOrd="0" parTransId="{01DD7F5C-462E-4F02-AA98-B0E36BC049AF}" sibTransId="{10D37FE5-7A13-45A5-B29D-8D59C5D9F2D7}"/>
    <dgm:cxn modelId="{24133C2D-82BB-4EF6-A1BD-5F43DA9CDE56}" type="presOf" srcId="{D2286691-44D2-4AD9-B494-055B0769BE7D}" destId="{64D814DA-7501-4992-8E2D-6014D64E23DB}" srcOrd="1" destOrd="0" presId="urn:microsoft.com/office/officeart/2005/8/layout/list1"/>
    <dgm:cxn modelId="{FBE2478F-1EAC-4E98-99B8-C2DEEF4A738C}" srcId="{5CA03ACC-67AF-4EAD-B974-286D96CBA0E0}" destId="{B4D76986-D888-49AD-8273-50D2826BF663}" srcOrd="0" destOrd="0" parTransId="{A5C0C058-385C-429F-ACA2-B5A7B7E0B258}" sibTransId="{B6FC9DA9-D992-4EEF-AAD5-04F9F54AA485}"/>
    <dgm:cxn modelId="{3F379886-3701-4E9A-9B31-5B4692698351}" srcId="{5CA03ACC-67AF-4EAD-B974-286D96CBA0E0}" destId="{D2286691-44D2-4AD9-B494-055B0769BE7D}" srcOrd="2" destOrd="0" parTransId="{0A0EA996-7727-4E02-8273-B81A46A27E8E}" sibTransId="{FDD1738C-B37A-41E9-89F3-93C8A9A8538F}"/>
    <dgm:cxn modelId="{4BD448AF-BB7B-4F0E-B253-57F54AD7F123}" type="presOf" srcId="{5CA03ACC-67AF-4EAD-B974-286D96CBA0E0}" destId="{5ED9E555-EE6F-4F6F-8170-29E79090642E}" srcOrd="0" destOrd="0" presId="urn:microsoft.com/office/officeart/2005/8/layout/list1"/>
    <dgm:cxn modelId="{FB20A52A-A211-4175-B82C-ECA004A2FDFA}" type="presOf" srcId="{B4D76986-D888-49AD-8273-50D2826BF663}" destId="{BABBE0E9-FF99-4D5E-93E5-F019B553F1B1}" srcOrd="1" destOrd="0" presId="urn:microsoft.com/office/officeart/2005/8/layout/list1"/>
    <dgm:cxn modelId="{655D9676-2B7E-414E-80CE-112AB42118E7}" srcId="{B4D76986-D888-49AD-8273-50D2826BF663}" destId="{AE18E3D8-19D4-4E55-98A0-16D42A07D552}" srcOrd="0" destOrd="0" parTransId="{E1A3B4D4-AF30-468E-AD90-0A8032B59977}" sibTransId="{7190EFD8-875E-4220-A0AB-A92301E15970}"/>
    <dgm:cxn modelId="{4B205921-AFA3-4176-B47F-BBE87B063974}" type="presOf" srcId="{D2286691-44D2-4AD9-B494-055B0769BE7D}" destId="{79A6A2E7-AD01-487D-9DCE-77AD06AEC311}" srcOrd="0" destOrd="0" presId="urn:microsoft.com/office/officeart/2005/8/layout/list1"/>
    <dgm:cxn modelId="{D55470A2-E46A-40D4-8E71-D18030BF8452}" type="presOf" srcId="{B4D76986-D888-49AD-8273-50D2826BF663}" destId="{A713BD08-4F24-4B3F-AE94-BA0830949ACF}" srcOrd="0" destOrd="0" presId="urn:microsoft.com/office/officeart/2005/8/layout/list1"/>
    <dgm:cxn modelId="{E214F9EE-2ACE-45E3-BD14-634AEA4C5981}" type="presOf" srcId="{A91308D6-0BF7-433E-9565-9B246F8953FE}" destId="{91F4EF28-9E62-4011-ADC4-4FA3B982C01B}" srcOrd="0" destOrd="0" presId="urn:microsoft.com/office/officeart/2005/8/layout/list1"/>
    <dgm:cxn modelId="{750F0359-62F7-4CF9-B749-F1ECC3A4FD07}" type="presParOf" srcId="{5ED9E555-EE6F-4F6F-8170-29E79090642E}" destId="{7B47F5A6-A541-44AF-A348-E6ACAB07CF14}" srcOrd="0" destOrd="0" presId="urn:microsoft.com/office/officeart/2005/8/layout/list1"/>
    <dgm:cxn modelId="{73CBCF47-DC99-4C0D-92FD-20652E6C1B3E}" type="presParOf" srcId="{7B47F5A6-A541-44AF-A348-E6ACAB07CF14}" destId="{A713BD08-4F24-4B3F-AE94-BA0830949ACF}" srcOrd="0" destOrd="0" presId="urn:microsoft.com/office/officeart/2005/8/layout/list1"/>
    <dgm:cxn modelId="{F972F69F-11EE-47C1-BDA8-B2FBD738F878}" type="presParOf" srcId="{7B47F5A6-A541-44AF-A348-E6ACAB07CF14}" destId="{BABBE0E9-FF99-4D5E-93E5-F019B553F1B1}" srcOrd="1" destOrd="0" presId="urn:microsoft.com/office/officeart/2005/8/layout/list1"/>
    <dgm:cxn modelId="{2DC1980F-052E-4AE3-B8D4-D03295D69C3B}" type="presParOf" srcId="{5ED9E555-EE6F-4F6F-8170-29E79090642E}" destId="{BB9D0A2B-1918-4C33-9B19-98E9EECE6D13}" srcOrd="1" destOrd="0" presId="urn:microsoft.com/office/officeart/2005/8/layout/list1"/>
    <dgm:cxn modelId="{A880BE26-C355-48CE-9036-8984AB81C245}" type="presParOf" srcId="{5ED9E555-EE6F-4F6F-8170-29E79090642E}" destId="{83B58822-ABEC-49A8-8258-7AD36C8643F7}" srcOrd="2" destOrd="0" presId="urn:microsoft.com/office/officeart/2005/8/layout/list1"/>
    <dgm:cxn modelId="{3AE1A9ED-8CAE-426E-AC06-A524CC8ADE57}" type="presParOf" srcId="{5ED9E555-EE6F-4F6F-8170-29E79090642E}" destId="{C25EA56F-A07F-44AC-A6F6-DA1226465E12}" srcOrd="3" destOrd="0" presId="urn:microsoft.com/office/officeart/2005/8/layout/list1"/>
    <dgm:cxn modelId="{672EAAFE-C9B9-4A95-B3D9-EBE35B7CCD92}" type="presParOf" srcId="{5ED9E555-EE6F-4F6F-8170-29E79090642E}" destId="{6D2C0012-F1CF-40D3-A1B1-99D08191AF34}" srcOrd="4" destOrd="0" presId="urn:microsoft.com/office/officeart/2005/8/layout/list1"/>
    <dgm:cxn modelId="{2AA959D8-E6E8-4E8C-BA9E-114BA172F59B}" type="presParOf" srcId="{6D2C0012-F1CF-40D3-A1B1-99D08191AF34}" destId="{91F4EF28-9E62-4011-ADC4-4FA3B982C01B}" srcOrd="0" destOrd="0" presId="urn:microsoft.com/office/officeart/2005/8/layout/list1"/>
    <dgm:cxn modelId="{30DB81BC-A5E6-4025-8346-D0666671427E}" type="presParOf" srcId="{6D2C0012-F1CF-40D3-A1B1-99D08191AF34}" destId="{75EA99FD-B06E-4196-AB3A-1F2B4E776976}" srcOrd="1" destOrd="0" presId="urn:microsoft.com/office/officeart/2005/8/layout/list1"/>
    <dgm:cxn modelId="{B8F82FAB-04AC-489A-8F0E-150CE41DC73E}" type="presParOf" srcId="{5ED9E555-EE6F-4F6F-8170-29E79090642E}" destId="{06B7F468-EDA8-463D-BA6F-70E1F8C56BE5}" srcOrd="5" destOrd="0" presId="urn:microsoft.com/office/officeart/2005/8/layout/list1"/>
    <dgm:cxn modelId="{C6BCA945-097E-4BC5-9389-E13F5F8F2206}" type="presParOf" srcId="{5ED9E555-EE6F-4F6F-8170-29E79090642E}" destId="{6A3EDD7D-843D-4B10-98E2-9E518CB9186E}" srcOrd="6" destOrd="0" presId="urn:microsoft.com/office/officeart/2005/8/layout/list1"/>
    <dgm:cxn modelId="{63A90EAE-DEE5-457E-908C-9E0521A8B1D1}" type="presParOf" srcId="{5ED9E555-EE6F-4F6F-8170-29E79090642E}" destId="{08C2BC19-50A1-447F-92E2-BD60D2A2E2AD}" srcOrd="7" destOrd="0" presId="urn:microsoft.com/office/officeart/2005/8/layout/list1"/>
    <dgm:cxn modelId="{67393FC0-2249-4B0F-9A06-44808026585D}" type="presParOf" srcId="{5ED9E555-EE6F-4F6F-8170-29E79090642E}" destId="{6DAB02A0-2176-4B0C-B362-ABCF0CD085E7}" srcOrd="8" destOrd="0" presId="urn:microsoft.com/office/officeart/2005/8/layout/list1"/>
    <dgm:cxn modelId="{87C9A478-06B9-430B-B288-705EA1A95171}" type="presParOf" srcId="{6DAB02A0-2176-4B0C-B362-ABCF0CD085E7}" destId="{79A6A2E7-AD01-487D-9DCE-77AD06AEC311}" srcOrd="0" destOrd="0" presId="urn:microsoft.com/office/officeart/2005/8/layout/list1"/>
    <dgm:cxn modelId="{4826FA5A-40AC-4DB9-9139-63D7121DD9DE}" type="presParOf" srcId="{6DAB02A0-2176-4B0C-B362-ABCF0CD085E7}" destId="{64D814DA-7501-4992-8E2D-6014D64E23DB}" srcOrd="1" destOrd="0" presId="urn:microsoft.com/office/officeart/2005/8/layout/list1"/>
    <dgm:cxn modelId="{B9FA936B-A0E1-46BF-AF5C-99B860DBFCA0}" type="presParOf" srcId="{5ED9E555-EE6F-4F6F-8170-29E79090642E}" destId="{94742481-10D3-44F6-B024-F089851C91AE}" srcOrd="9" destOrd="0" presId="urn:microsoft.com/office/officeart/2005/8/layout/list1"/>
    <dgm:cxn modelId="{5D43F15B-7EF3-4774-9925-3E2A4A166909}" type="presParOf" srcId="{5ED9E555-EE6F-4F6F-8170-29E79090642E}" destId="{F2656AC0-E965-457E-B87D-8BAE69CC6EF4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A03ACC-67AF-4EAD-B974-286D96CBA0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D76986-D888-49AD-8273-50D2826BF66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Министерство образования Тверской области </a:t>
          </a:r>
          <a:endParaRPr lang="ru-RU" sz="2000" b="1" dirty="0">
            <a:solidFill>
              <a:schemeClr val="bg1"/>
            </a:solidFill>
          </a:endParaRPr>
        </a:p>
      </dgm:t>
    </dgm:pt>
    <dgm:pt modelId="{A5C0C058-385C-429F-ACA2-B5A7B7E0B258}" type="parTrans" cxnId="{FBE2478F-1EAC-4E98-99B8-C2DEEF4A738C}">
      <dgm:prSet/>
      <dgm:spPr/>
      <dgm:t>
        <a:bodyPr/>
        <a:lstStyle/>
        <a:p>
          <a:endParaRPr lang="ru-RU"/>
        </a:p>
      </dgm:t>
    </dgm:pt>
    <dgm:pt modelId="{B6FC9DA9-D992-4EEF-AAD5-04F9F54AA485}" type="sibTrans" cxnId="{FBE2478F-1EAC-4E98-99B8-C2DEEF4A738C}">
      <dgm:prSet/>
      <dgm:spPr/>
      <dgm:t>
        <a:bodyPr/>
        <a:lstStyle/>
        <a:p>
          <a:endParaRPr lang="ru-RU"/>
        </a:p>
      </dgm:t>
    </dgm:pt>
    <dgm:pt modelId="{A91308D6-0BF7-433E-9565-9B246F8953FE}">
      <dgm:prSet phldrT="[Текст]" custT="1"/>
      <dgm:spPr/>
      <dgm:t>
        <a:bodyPr/>
        <a:lstStyle/>
        <a:p>
          <a:r>
            <a:rPr lang="ru-RU" sz="2000" dirty="0" smtClean="0"/>
            <a:t>МОУ СОШ № 35 с углубленным изучением немецкого языка г. Твери</a:t>
          </a:r>
          <a:endParaRPr lang="ru-RU" sz="2000" b="1" dirty="0">
            <a:solidFill>
              <a:srgbClr val="002060"/>
            </a:solidFill>
          </a:endParaRPr>
        </a:p>
      </dgm:t>
    </dgm:pt>
    <dgm:pt modelId="{01DD7F5C-462E-4F02-AA98-B0E36BC049AF}" type="parTrans" cxnId="{9E265BB3-406A-4617-A099-ED10DEA3A343}">
      <dgm:prSet/>
      <dgm:spPr/>
      <dgm:t>
        <a:bodyPr/>
        <a:lstStyle/>
        <a:p>
          <a:endParaRPr lang="ru-RU"/>
        </a:p>
      </dgm:t>
    </dgm:pt>
    <dgm:pt modelId="{10D37FE5-7A13-45A5-B29D-8D59C5D9F2D7}" type="sibTrans" cxnId="{9E265BB3-406A-4617-A099-ED10DEA3A343}">
      <dgm:prSet/>
      <dgm:spPr/>
      <dgm:t>
        <a:bodyPr/>
        <a:lstStyle/>
        <a:p>
          <a:endParaRPr lang="ru-RU"/>
        </a:p>
      </dgm:t>
    </dgm:pt>
    <dgm:pt modelId="{D2286691-44D2-4AD9-B494-055B0769BE7D}">
      <dgm:prSet phldrT="[Текст]" custT="1"/>
      <dgm:spPr/>
      <dgm:t>
        <a:bodyPr/>
        <a:lstStyle/>
        <a:p>
          <a:r>
            <a:rPr lang="ru-RU" sz="2000" dirty="0" smtClean="0"/>
            <a:t>Тверская региональная ассоциация учителей </a:t>
          </a:r>
        </a:p>
        <a:p>
          <a:r>
            <a:rPr lang="ru-RU" sz="2000" dirty="0" smtClean="0"/>
            <a:t>и преподавателей немецкого языка</a:t>
          </a:r>
          <a:endParaRPr lang="ru-RU" sz="2000" dirty="0">
            <a:solidFill>
              <a:srgbClr val="002060"/>
            </a:solidFill>
          </a:endParaRPr>
        </a:p>
      </dgm:t>
    </dgm:pt>
    <dgm:pt modelId="{0A0EA996-7727-4E02-8273-B81A46A27E8E}" type="parTrans" cxnId="{3F379886-3701-4E9A-9B31-5B4692698351}">
      <dgm:prSet/>
      <dgm:spPr/>
      <dgm:t>
        <a:bodyPr/>
        <a:lstStyle/>
        <a:p>
          <a:endParaRPr lang="ru-RU"/>
        </a:p>
      </dgm:t>
    </dgm:pt>
    <dgm:pt modelId="{FDD1738C-B37A-41E9-89F3-93C8A9A8538F}" type="sibTrans" cxnId="{3F379886-3701-4E9A-9B31-5B4692698351}">
      <dgm:prSet/>
      <dgm:spPr/>
      <dgm:t>
        <a:bodyPr/>
        <a:lstStyle/>
        <a:p>
          <a:endParaRPr lang="ru-RU"/>
        </a:p>
      </dgm:t>
    </dgm:pt>
    <dgm:pt modelId="{AE18E3D8-19D4-4E55-98A0-16D42A07D552}">
      <dgm:prSet/>
      <dgm:spPr/>
      <dgm:t>
        <a:bodyPr/>
        <a:lstStyle/>
        <a:p>
          <a:endParaRPr lang="ru-RU" dirty="0"/>
        </a:p>
      </dgm:t>
    </dgm:pt>
    <dgm:pt modelId="{E1A3B4D4-AF30-468E-AD90-0A8032B59977}" type="parTrans" cxnId="{655D9676-2B7E-414E-80CE-112AB42118E7}">
      <dgm:prSet/>
      <dgm:spPr/>
      <dgm:t>
        <a:bodyPr/>
        <a:lstStyle/>
        <a:p>
          <a:endParaRPr lang="ru-RU"/>
        </a:p>
      </dgm:t>
    </dgm:pt>
    <dgm:pt modelId="{7190EFD8-875E-4220-A0AB-A92301E15970}" type="sibTrans" cxnId="{655D9676-2B7E-414E-80CE-112AB42118E7}">
      <dgm:prSet/>
      <dgm:spPr/>
      <dgm:t>
        <a:bodyPr/>
        <a:lstStyle/>
        <a:p>
          <a:endParaRPr lang="ru-RU"/>
        </a:p>
      </dgm:t>
    </dgm:pt>
    <dgm:pt modelId="{5ED9E555-EE6F-4F6F-8170-29E79090642E}" type="pres">
      <dgm:prSet presAssocID="{5CA03ACC-67AF-4EAD-B974-286D96CBA0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47F5A6-A541-44AF-A348-E6ACAB07CF14}" type="pres">
      <dgm:prSet presAssocID="{B4D76986-D888-49AD-8273-50D2826BF663}" presName="parentLin" presStyleCnt="0"/>
      <dgm:spPr/>
    </dgm:pt>
    <dgm:pt modelId="{A713BD08-4F24-4B3F-AE94-BA0830949ACF}" type="pres">
      <dgm:prSet presAssocID="{B4D76986-D888-49AD-8273-50D2826BF66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ABBE0E9-FF99-4D5E-93E5-F019B553F1B1}" type="pres">
      <dgm:prSet presAssocID="{B4D76986-D888-49AD-8273-50D2826BF66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D0A2B-1918-4C33-9B19-98E9EECE6D13}" type="pres">
      <dgm:prSet presAssocID="{B4D76986-D888-49AD-8273-50D2826BF663}" presName="negativeSpace" presStyleCnt="0"/>
      <dgm:spPr/>
    </dgm:pt>
    <dgm:pt modelId="{83B58822-ABEC-49A8-8258-7AD36C8643F7}" type="pres">
      <dgm:prSet presAssocID="{B4D76986-D888-49AD-8273-50D2826BF66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EA56F-A07F-44AC-A6F6-DA1226465E12}" type="pres">
      <dgm:prSet presAssocID="{B6FC9DA9-D992-4EEF-AAD5-04F9F54AA485}" presName="spaceBetweenRectangles" presStyleCnt="0"/>
      <dgm:spPr/>
    </dgm:pt>
    <dgm:pt modelId="{6D2C0012-F1CF-40D3-A1B1-99D08191AF34}" type="pres">
      <dgm:prSet presAssocID="{A91308D6-0BF7-433E-9565-9B246F8953FE}" presName="parentLin" presStyleCnt="0"/>
      <dgm:spPr/>
    </dgm:pt>
    <dgm:pt modelId="{91F4EF28-9E62-4011-ADC4-4FA3B982C01B}" type="pres">
      <dgm:prSet presAssocID="{A91308D6-0BF7-433E-9565-9B246F8953F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5EA99FD-B06E-4196-AB3A-1F2B4E776976}" type="pres">
      <dgm:prSet presAssocID="{A91308D6-0BF7-433E-9565-9B246F8953F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7F468-EDA8-463D-BA6F-70E1F8C56BE5}" type="pres">
      <dgm:prSet presAssocID="{A91308D6-0BF7-433E-9565-9B246F8953FE}" presName="negativeSpace" presStyleCnt="0"/>
      <dgm:spPr/>
    </dgm:pt>
    <dgm:pt modelId="{6A3EDD7D-843D-4B10-98E2-9E518CB9186E}" type="pres">
      <dgm:prSet presAssocID="{A91308D6-0BF7-433E-9565-9B246F8953FE}" presName="childText" presStyleLbl="conFgAcc1" presStyleIdx="1" presStyleCnt="3">
        <dgm:presLayoutVars>
          <dgm:bulletEnabled val="1"/>
        </dgm:presLayoutVars>
      </dgm:prSet>
      <dgm:spPr/>
    </dgm:pt>
    <dgm:pt modelId="{08C2BC19-50A1-447F-92E2-BD60D2A2E2AD}" type="pres">
      <dgm:prSet presAssocID="{10D37FE5-7A13-45A5-B29D-8D59C5D9F2D7}" presName="spaceBetweenRectangles" presStyleCnt="0"/>
      <dgm:spPr/>
    </dgm:pt>
    <dgm:pt modelId="{6DAB02A0-2176-4B0C-B362-ABCF0CD085E7}" type="pres">
      <dgm:prSet presAssocID="{D2286691-44D2-4AD9-B494-055B0769BE7D}" presName="parentLin" presStyleCnt="0"/>
      <dgm:spPr/>
    </dgm:pt>
    <dgm:pt modelId="{79A6A2E7-AD01-487D-9DCE-77AD06AEC311}" type="pres">
      <dgm:prSet presAssocID="{D2286691-44D2-4AD9-B494-055B0769BE7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4D814DA-7501-4992-8E2D-6014D64E23DB}" type="pres">
      <dgm:prSet presAssocID="{D2286691-44D2-4AD9-B494-055B0769BE7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42481-10D3-44F6-B024-F089851C91AE}" type="pres">
      <dgm:prSet presAssocID="{D2286691-44D2-4AD9-B494-055B0769BE7D}" presName="negativeSpace" presStyleCnt="0"/>
      <dgm:spPr/>
    </dgm:pt>
    <dgm:pt modelId="{F2656AC0-E965-457E-B87D-8BAE69CC6EF4}" type="pres">
      <dgm:prSet presAssocID="{D2286691-44D2-4AD9-B494-055B0769BE7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02F9C9E-5795-46A6-AE00-8170916D0E4B}" type="presOf" srcId="{D2286691-44D2-4AD9-B494-055B0769BE7D}" destId="{79A6A2E7-AD01-487D-9DCE-77AD06AEC311}" srcOrd="0" destOrd="0" presId="urn:microsoft.com/office/officeart/2005/8/layout/list1"/>
    <dgm:cxn modelId="{9E265BB3-406A-4617-A099-ED10DEA3A343}" srcId="{5CA03ACC-67AF-4EAD-B974-286D96CBA0E0}" destId="{A91308D6-0BF7-433E-9565-9B246F8953FE}" srcOrd="1" destOrd="0" parTransId="{01DD7F5C-462E-4F02-AA98-B0E36BC049AF}" sibTransId="{10D37FE5-7A13-45A5-B29D-8D59C5D9F2D7}"/>
    <dgm:cxn modelId="{D281F068-B2F2-4757-9A2B-BCC76ECB2A88}" type="presOf" srcId="{D2286691-44D2-4AD9-B494-055B0769BE7D}" destId="{64D814DA-7501-4992-8E2D-6014D64E23DB}" srcOrd="1" destOrd="0" presId="urn:microsoft.com/office/officeart/2005/8/layout/list1"/>
    <dgm:cxn modelId="{00E03B05-7634-486B-998B-CC64D49D5118}" type="presOf" srcId="{AE18E3D8-19D4-4E55-98A0-16D42A07D552}" destId="{83B58822-ABEC-49A8-8258-7AD36C8643F7}" srcOrd="0" destOrd="0" presId="urn:microsoft.com/office/officeart/2005/8/layout/list1"/>
    <dgm:cxn modelId="{6598B944-0B3F-4B65-BD16-6C9DB06874A4}" type="presOf" srcId="{A91308D6-0BF7-433E-9565-9B246F8953FE}" destId="{91F4EF28-9E62-4011-ADC4-4FA3B982C01B}" srcOrd="0" destOrd="0" presId="urn:microsoft.com/office/officeart/2005/8/layout/list1"/>
    <dgm:cxn modelId="{FBE2478F-1EAC-4E98-99B8-C2DEEF4A738C}" srcId="{5CA03ACC-67AF-4EAD-B974-286D96CBA0E0}" destId="{B4D76986-D888-49AD-8273-50D2826BF663}" srcOrd="0" destOrd="0" parTransId="{A5C0C058-385C-429F-ACA2-B5A7B7E0B258}" sibTransId="{B6FC9DA9-D992-4EEF-AAD5-04F9F54AA485}"/>
    <dgm:cxn modelId="{3F379886-3701-4E9A-9B31-5B4692698351}" srcId="{5CA03ACC-67AF-4EAD-B974-286D96CBA0E0}" destId="{D2286691-44D2-4AD9-B494-055B0769BE7D}" srcOrd="2" destOrd="0" parTransId="{0A0EA996-7727-4E02-8273-B81A46A27E8E}" sibTransId="{FDD1738C-B37A-41E9-89F3-93C8A9A8538F}"/>
    <dgm:cxn modelId="{593179B5-E3FA-4675-9F63-27CA6891B419}" type="presOf" srcId="{B4D76986-D888-49AD-8273-50D2826BF663}" destId="{BABBE0E9-FF99-4D5E-93E5-F019B553F1B1}" srcOrd="1" destOrd="0" presId="urn:microsoft.com/office/officeart/2005/8/layout/list1"/>
    <dgm:cxn modelId="{655D9676-2B7E-414E-80CE-112AB42118E7}" srcId="{B4D76986-D888-49AD-8273-50D2826BF663}" destId="{AE18E3D8-19D4-4E55-98A0-16D42A07D552}" srcOrd="0" destOrd="0" parTransId="{E1A3B4D4-AF30-468E-AD90-0A8032B59977}" sibTransId="{7190EFD8-875E-4220-A0AB-A92301E15970}"/>
    <dgm:cxn modelId="{3C8468EE-CFB1-4BFF-B9F1-0C6F9703D98C}" type="presOf" srcId="{A91308D6-0BF7-433E-9565-9B246F8953FE}" destId="{75EA99FD-B06E-4196-AB3A-1F2B4E776976}" srcOrd="1" destOrd="0" presId="urn:microsoft.com/office/officeart/2005/8/layout/list1"/>
    <dgm:cxn modelId="{B9078D5D-CC9B-4472-8249-F4EC11C32D4A}" type="presOf" srcId="{B4D76986-D888-49AD-8273-50D2826BF663}" destId="{A713BD08-4F24-4B3F-AE94-BA0830949ACF}" srcOrd="0" destOrd="0" presId="urn:microsoft.com/office/officeart/2005/8/layout/list1"/>
    <dgm:cxn modelId="{11A62769-E2FA-4B10-8C89-BF40D14A2AC0}" type="presOf" srcId="{5CA03ACC-67AF-4EAD-B974-286D96CBA0E0}" destId="{5ED9E555-EE6F-4F6F-8170-29E79090642E}" srcOrd="0" destOrd="0" presId="urn:microsoft.com/office/officeart/2005/8/layout/list1"/>
    <dgm:cxn modelId="{0217DCB3-200F-43FC-849C-BE9E306DF5DF}" type="presParOf" srcId="{5ED9E555-EE6F-4F6F-8170-29E79090642E}" destId="{7B47F5A6-A541-44AF-A348-E6ACAB07CF14}" srcOrd="0" destOrd="0" presId="urn:microsoft.com/office/officeart/2005/8/layout/list1"/>
    <dgm:cxn modelId="{DFBB607C-593F-42DE-94C6-69E385AF28CF}" type="presParOf" srcId="{7B47F5A6-A541-44AF-A348-E6ACAB07CF14}" destId="{A713BD08-4F24-4B3F-AE94-BA0830949ACF}" srcOrd="0" destOrd="0" presId="urn:microsoft.com/office/officeart/2005/8/layout/list1"/>
    <dgm:cxn modelId="{466E3CEE-721D-42D5-8099-D9527DE803A5}" type="presParOf" srcId="{7B47F5A6-A541-44AF-A348-E6ACAB07CF14}" destId="{BABBE0E9-FF99-4D5E-93E5-F019B553F1B1}" srcOrd="1" destOrd="0" presId="urn:microsoft.com/office/officeart/2005/8/layout/list1"/>
    <dgm:cxn modelId="{0E120AD1-CD27-4350-9B87-3C354112F3FA}" type="presParOf" srcId="{5ED9E555-EE6F-4F6F-8170-29E79090642E}" destId="{BB9D0A2B-1918-4C33-9B19-98E9EECE6D13}" srcOrd="1" destOrd="0" presId="urn:microsoft.com/office/officeart/2005/8/layout/list1"/>
    <dgm:cxn modelId="{19A80DD6-7F45-4EAC-85F9-96C9A1D1F91F}" type="presParOf" srcId="{5ED9E555-EE6F-4F6F-8170-29E79090642E}" destId="{83B58822-ABEC-49A8-8258-7AD36C8643F7}" srcOrd="2" destOrd="0" presId="urn:microsoft.com/office/officeart/2005/8/layout/list1"/>
    <dgm:cxn modelId="{E101A8DA-CB19-4D55-8180-704C61240DA6}" type="presParOf" srcId="{5ED9E555-EE6F-4F6F-8170-29E79090642E}" destId="{C25EA56F-A07F-44AC-A6F6-DA1226465E12}" srcOrd="3" destOrd="0" presId="urn:microsoft.com/office/officeart/2005/8/layout/list1"/>
    <dgm:cxn modelId="{A12A3B89-D895-47DC-B9A5-5B7FD07ED308}" type="presParOf" srcId="{5ED9E555-EE6F-4F6F-8170-29E79090642E}" destId="{6D2C0012-F1CF-40D3-A1B1-99D08191AF34}" srcOrd="4" destOrd="0" presId="urn:microsoft.com/office/officeart/2005/8/layout/list1"/>
    <dgm:cxn modelId="{CB9C9850-C511-405C-A702-0A6A373033B2}" type="presParOf" srcId="{6D2C0012-F1CF-40D3-A1B1-99D08191AF34}" destId="{91F4EF28-9E62-4011-ADC4-4FA3B982C01B}" srcOrd="0" destOrd="0" presId="urn:microsoft.com/office/officeart/2005/8/layout/list1"/>
    <dgm:cxn modelId="{9458F653-E80A-4EE0-AD1D-4D5B2927A315}" type="presParOf" srcId="{6D2C0012-F1CF-40D3-A1B1-99D08191AF34}" destId="{75EA99FD-B06E-4196-AB3A-1F2B4E776976}" srcOrd="1" destOrd="0" presId="urn:microsoft.com/office/officeart/2005/8/layout/list1"/>
    <dgm:cxn modelId="{A0CB7A0A-A50D-4AFB-94C4-A4B52F86C948}" type="presParOf" srcId="{5ED9E555-EE6F-4F6F-8170-29E79090642E}" destId="{06B7F468-EDA8-463D-BA6F-70E1F8C56BE5}" srcOrd="5" destOrd="0" presId="urn:microsoft.com/office/officeart/2005/8/layout/list1"/>
    <dgm:cxn modelId="{9E37B20C-9AE6-4036-A851-970E8A1A6F60}" type="presParOf" srcId="{5ED9E555-EE6F-4F6F-8170-29E79090642E}" destId="{6A3EDD7D-843D-4B10-98E2-9E518CB9186E}" srcOrd="6" destOrd="0" presId="urn:microsoft.com/office/officeart/2005/8/layout/list1"/>
    <dgm:cxn modelId="{FB706220-2EA7-4121-830A-6A5E910B1D6A}" type="presParOf" srcId="{5ED9E555-EE6F-4F6F-8170-29E79090642E}" destId="{08C2BC19-50A1-447F-92E2-BD60D2A2E2AD}" srcOrd="7" destOrd="0" presId="urn:microsoft.com/office/officeart/2005/8/layout/list1"/>
    <dgm:cxn modelId="{64730ED1-C53B-4F3C-B61E-A95E3632BD5B}" type="presParOf" srcId="{5ED9E555-EE6F-4F6F-8170-29E79090642E}" destId="{6DAB02A0-2176-4B0C-B362-ABCF0CD085E7}" srcOrd="8" destOrd="0" presId="urn:microsoft.com/office/officeart/2005/8/layout/list1"/>
    <dgm:cxn modelId="{7B49536A-F9B8-4DF0-A616-25AF6CBB02D2}" type="presParOf" srcId="{6DAB02A0-2176-4B0C-B362-ABCF0CD085E7}" destId="{79A6A2E7-AD01-487D-9DCE-77AD06AEC311}" srcOrd="0" destOrd="0" presId="urn:microsoft.com/office/officeart/2005/8/layout/list1"/>
    <dgm:cxn modelId="{ED5B24EB-D983-4AEA-93DC-E596B2273F40}" type="presParOf" srcId="{6DAB02A0-2176-4B0C-B362-ABCF0CD085E7}" destId="{64D814DA-7501-4992-8E2D-6014D64E23DB}" srcOrd="1" destOrd="0" presId="urn:microsoft.com/office/officeart/2005/8/layout/list1"/>
    <dgm:cxn modelId="{2B8DCED8-AE51-4D3E-AD67-DF7FA3B6ECAC}" type="presParOf" srcId="{5ED9E555-EE6F-4F6F-8170-29E79090642E}" destId="{94742481-10D3-44F6-B024-F089851C91AE}" srcOrd="9" destOrd="0" presId="urn:microsoft.com/office/officeart/2005/8/layout/list1"/>
    <dgm:cxn modelId="{84812CDC-F800-4A0C-A061-4FFA25D5D7D2}" type="presParOf" srcId="{5ED9E555-EE6F-4F6F-8170-29E79090642E}" destId="{F2656AC0-E965-457E-B87D-8BAE69CC6EF4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91BCE8-4FA5-4D0B-9414-08F531AC594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00D185B-96C2-479C-A402-418C2A8B71FA}">
      <dgm:prSet phldrT="[Text]" custT="1"/>
      <dgm:spPr>
        <a:xfrm>
          <a:off x="208042" y="3118783"/>
          <a:ext cx="1476688" cy="726876"/>
        </a:xfrm>
        <a:prstGeom prst="roundRect">
          <a:avLst>
            <a:gd name="adj" fmla="val 10000"/>
          </a:avLst>
        </a:prstGeom>
        <a:solidFill>
          <a:srgbClr val="A0C81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Гёте-Институт в России</a:t>
          </a:r>
          <a:endParaRPr lang="de-DE" sz="1400" b="1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A79B6537-675B-419B-B54E-E1CE47642FDE}" type="parTrans" cxnId="{6E1DCD09-6C84-4359-A9C5-3A6C80797F18}">
      <dgm:prSet/>
      <dgm:spPr/>
      <dgm:t>
        <a:bodyPr/>
        <a:lstStyle/>
        <a:p>
          <a:endParaRPr lang="de-DE"/>
        </a:p>
      </dgm:t>
    </dgm:pt>
    <dgm:pt modelId="{DB6365D6-600E-4B3F-AB6C-935466262D60}" type="sibTrans" cxnId="{6E1DCD09-6C84-4359-A9C5-3A6C80797F18}">
      <dgm:prSet/>
      <dgm:spPr>
        <a:xfrm>
          <a:off x="389345" y="958170"/>
          <a:ext cx="3390683" cy="3390683"/>
        </a:xfrm>
        <a:prstGeom prst="leftCircularArrow">
          <a:avLst>
            <a:gd name="adj1" fmla="val 1280"/>
            <a:gd name="adj2" fmla="val 150903"/>
            <a:gd name="adj3" fmla="val 922505"/>
            <a:gd name="adj4" fmla="val 8020580"/>
            <a:gd name="adj5" fmla="val 1494"/>
          </a:avLst>
        </a:prstGeom>
        <a:solidFill>
          <a:srgbClr val="A0C81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de-DE"/>
        </a:p>
      </dgm:t>
    </dgm:pt>
    <dgm:pt modelId="{19B4C16C-E37C-4ACD-A932-82216E380ECC}">
      <dgm:prSet phldrT="[Text]" custT="1"/>
      <dgm:spPr>
        <a:xfrm>
          <a:off x="11322" y="584497"/>
          <a:ext cx="2004724" cy="292125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1200" b="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 </a:t>
          </a:r>
          <a:r>
            <a:rPr lang="ru-RU" sz="1200" b="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Общая координация проекта</a:t>
          </a:r>
          <a:endParaRPr lang="de-DE" sz="1200" b="0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AC1B157F-DB87-4E5F-B257-5EC7B145534F}" type="parTrans" cxnId="{BD23A6DD-D3ED-4D4F-BDE5-D5F375AAA8F5}">
      <dgm:prSet/>
      <dgm:spPr/>
      <dgm:t>
        <a:bodyPr/>
        <a:lstStyle/>
        <a:p>
          <a:endParaRPr lang="de-DE"/>
        </a:p>
      </dgm:t>
    </dgm:pt>
    <dgm:pt modelId="{68FC5FC8-7CA7-4192-92A5-9445B96BBF82}" type="sibTrans" cxnId="{BD23A6DD-D3ED-4D4F-BDE5-D5F375AAA8F5}">
      <dgm:prSet/>
      <dgm:spPr/>
      <dgm:t>
        <a:bodyPr/>
        <a:lstStyle/>
        <a:p>
          <a:endParaRPr lang="de-DE"/>
        </a:p>
      </dgm:t>
    </dgm:pt>
    <dgm:pt modelId="{EEB4E3B6-D528-45A4-AFF4-46ED16DEED90}">
      <dgm:prSet phldrT="[Text]" custT="1"/>
      <dgm:spPr>
        <a:xfrm>
          <a:off x="3109650" y="799693"/>
          <a:ext cx="1706009" cy="717020"/>
        </a:xfrm>
        <a:prstGeom prst="roundRect">
          <a:avLst>
            <a:gd name="adj" fmla="val 10000"/>
          </a:avLst>
        </a:prstGeom>
        <a:solidFill>
          <a:srgbClr val="A0C81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600" b="1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Ресурсные центры</a:t>
          </a:r>
          <a:endParaRPr lang="de-DE" sz="1600" b="1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2FD651C1-6D93-4868-A744-76758A46095D}" type="parTrans" cxnId="{8408D5A0-1BD4-4AA3-80F5-A75A26284677}">
      <dgm:prSet/>
      <dgm:spPr/>
      <dgm:t>
        <a:bodyPr/>
        <a:lstStyle/>
        <a:p>
          <a:endParaRPr lang="de-DE"/>
        </a:p>
      </dgm:t>
    </dgm:pt>
    <dgm:pt modelId="{9A1D807D-F7D9-4152-88C1-554E56CE45F4}" type="sibTrans" cxnId="{8408D5A0-1BD4-4AA3-80F5-A75A26284677}">
      <dgm:prSet/>
      <dgm:spPr>
        <a:xfrm>
          <a:off x="3545935" y="98057"/>
          <a:ext cx="3534071" cy="3534071"/>
        </a:xfrm>
        <a:prstGeom prst="circularArrow">
          <a:avLst>
            <a:gd name="adj1" fmla="val 1228"/>
            <a:gd name="adj2" fmla="val 144612"/>
            <a:gd name="adj3" fmla="val 20200774"/>
            <a:gd name="adj4" fmla="val 13096408"/>
            <a:gd name="adj5" fmla="val 1433"/>
          </a:avLst>
        </a:prstGeom>
        <a:solidFill>
          <a:srgbClr val="A0C81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de-DE"/>
        </a:p>
      </dgm:t>
    </dgm:pt>
    <dgm:pt modelId="{A23E357B-E6E4-469E-B177-BA249EB4CE58}">
      <dgm:prSet phldrT="[Text]" custT="1"/>
      <dgm:spPr>
        <a:xfrm>
          <a:off x="2185160" y="957685"/>
          <a:ext cx="3629412" cy="243131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b="1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 </a:t>
          </a:r>
          <a:r>
            <a:rPr lang="ru-RU" sz="1200" b="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Координация проекта на локальном уровне</a:t>
          </a:r>
          <a:endParaRPr lang="de-DE" sz="1200" b="0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6B33AF82-B50E-4F6D-99D4-D19B04C1B825}" type="parTrans" cxnId="{D7486EB6-0CD0-4F69-AA58-B904DC39FDF2}">
      <dgm:prSet/>
      <dgm:spPr/>
      <dgm:t>
        <a:bodyPr/>
        <a:lstStyle/>
        <a:p>
          <a:endParaRPr lang="de-DE"/>
        </a:p>
      </dgm:t>
    </dgm:pt>
    <dgm:pt modelId="{9796EDE5-D1AF-4410-B75A-81CFC743CC59}" type="sibTrans" cxnId="{D7486EB6-0CD0-4F69-AA58-B904DC39FDF2}">
      <dgm:prSet/>
      <dgm:spPr/>
      <dgm:t>
        <a:bodyPr/>
        <a:lstStyle/>
        <a:p>
          <a:endParaRPr lang="de-DE"/>
        </a:p>
      </dgm:t>
    </dgm:pt>
    <dgm:pt modelId="{E20E0EB7-9559-4877-85AE-0D420EBB9B10}">
      <dgm:prSet phldrT="[Text]" custT="1"/>
      <dgm:spPr>
        <a:xfrm>
          <a:off x="6348034" y="3176787"/>
          <a:ext cx="1426818" cy="782574"/>
        </a:xfrm>
        <a:prstGeom prst="roundRect">
          <a:avLst>
            <a:gd name="adj" fmla="val 10000"/>
          </a:avLst>
        </a:prstGeom>
        <a:solidFill>
          <a:srgbClr val="A0C81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600" b="1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Школы</a:t>
          </a:r>
          <a:endParaRPr lang="de-DE" sz="1600" b="1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8E721E76-B1A8-46A1-A763-5D514D416C7B}" type="parTrans" cxnId="{FBF520D8-DABA-41D3-9972-D54802B3D618}">
      <dgm:prSet/>
      <dgm:spPr/>
      <dgm:t>
        <a:bodyPr/>
        <a:lstStyle/>
        <a:p>
          <a:endParaRPr lang="de-DE"/>
        </a:p>
      </dgm:t>
    </dgm:pt>
    <dgm:pt modelId="{6BBAA134-D76C-4455-A0FE-B9E8B1E9D085}" type="sibTrans" cxnId="{FBF520D8-DABA-41D3-9972-D54802B3D618}">
      <dgm:prSet/>
      <dgm:spPr/>
      <dgm:t>
        <a:bodyPr/>
        <a:lstStyle/>
        <a:p>
          <a:endParaRPr lang="de-DE"/>
        </a:p>
      </dgm:t>
    </dgm:pt>
    <dgm:pt modelId="{E8A0DAA5-BD86-49D2-BF58-E2799B7892EC}">
      <dgm:prSet phldrT="[Text]" custT="1"/>
      <dgm:spPr>
        <a:xfrm>
          <a:off x="5987982" y="440484"/>
          <a:ext cx="2163746" cy="332834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5 шагов к введению немецкого:</a:t>
          </a:r>
          <a:endParaRPr lang="de-DE" sz="1400" b="1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0C963E5E-A0DE-45A8-A33E-0A908F55BBB7}" type="parTrans" cxnId="{A648F32C-2138-4EC9-93AF-80B17986FD21}">
      <dgm:prSet/>
      <dgm:spPr/>
      <dgm:t>
        <a:bodyPr/>
        <a:lstStyle/>
        <a:p>
          <a:endParaRPr lang="de-DE"/>
        </a:p>
      </dgm:t>
    </dgm:pt>
    <dgm:pt modelId="{51232BE6-C6FC-42CC-843B-37986B4E5D46}" type="sibTrans" cxnId="{A648F32C-2138-4EC9-93AF-80B17986FD21}">
      <dgm:prSet/>
      <dgm:spPr/>
      <dgm:t>
        <a:bodyPr/>
        <a:lstStyle/>
        <a:p>
          <a:endParaRPr lang="de-DE"/>
        </a:p>
      </dgm:t>
    </dgm:pt>
    <dgm:pt modelId="{F55A5694-9A33-4116-AC5A-0047C2ECD197}">
      <dgm:prSet custT="1"/>
      <dgm:spPr>
        <a:xfrm>
          <a:off x="11322" y="584497"/>
          <a:ext cx="2004724" cy="292125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Разработка, пилотирование и адаптация мероприятий</a:t>
          </a:r>
          <a:endParaRPr lang="de-DE" sz="1200" b="0" dirty="0" smtClean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58821E30-A749-47BB-91FE-78CAF2CA432E}" type="parTrans" cxnId="{7F599135-B4B1-4677-8E33-D949C4089468}">
      <dgm:prSet/>
      <dgm:spPr/>
      <dgm:t>
        <a:bodyPr/>
        <a:lstStyle/>
        <a:p>
          <a:endParaRPr lang="de-DE"/>
        </a:p>
      </dgm:t>
    </dgm:pt>
    <dgm:pt modelId="{CE523381-F195-411B-882D-E10FBDD0DB78}" type="sibTrans" cxnId="{7F599135-B4B1-4677-8E33-D949C4089468}">
      <dgm:prSet/>
      <dgm:spPr/>
      <dgm:t>
        <a:bodyPr/>
        <a:lstStyle/>
        <a:p>
          <a:endParaRPr lang="de-DE"/>
        </a:p>
      </dgm:t>
    </dgm:pt>
    <dgm:pt modelId="{B25838FB-09A4-4199-B19A-F596E4C6F89A}">
      <dgm:prSet custT="1"/>
      <dgm:spPr>
        <a:xfrm>
          <a:off x="2185160" y="957685"/>
          <a:ext cx="3629412" cy="243131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57150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de-DE" sz="1000" b="0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64A3912C-9023-4255-938D-8CF2ABEAFCFF}" type="parTrans" cxnId="{E4F02524-802D-465F-83D7-B5FB1827C636}">
      <dgm:prSet/>
      <dgm:spPr/>
      <dgm:t>
        <a:bodyPr/>
        <a:lstStyle/>
        <a:p>
          <a:endParaRPr lang="de-DE"/>
        </a:p>
      </dgm:t>
    </dgm:pt>
    <dgm:pt modelId="{577B2F86-848E-4391-B016-CFEBA4EDA799}" type="sibTrans" cxnId="{E4F02524-802D-465F-83D7-B5FB1827C636}">
      <dgm:prSet/>
      <dgm:spPr/>
      <dgm:t>
        <a:bodyPr/>
        <a:lstStyle/>
        <a:p>
          <a:endParaRPr lang="de-DE"/>
        </a:p>
      </dgm:t>
    </dgm:pt>
    <dgm:pt modelId="{B460703B-9B6E-496A-854C-7079DB80F93D}">
      <dgm:prSet phldrT="[Text]" custT="1"/>
      <dgm:spPr>
        <a:xfrm>
          <a:off x="2185160" y="957685"/>
          <a:ext cx="3629412" cy="243131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b="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 </a:t>
          </a:r>
          <a:r>
            <a:rPr lang="ru-RU" sz="1200" b="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Связующее звено между Гёте-Институтом и школами</a:t>
          </a:r>
          <a:endParaRPr lang="de-DE" sz="1200" b="0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199024E0-9316-4C9C-8102-C81573C9A907}" type="parTrans" cxnId="{74F0AF80-2325-4B3D-A6E9-E6EC54800438}">
      <dgm:prSet/>
      <dgm:spPr/>
      <dgm:t>
        <a:bodyPr/>
        <a:lstStyle/>
        <a:p>
          <a:endParaRPr lang="de-DE"/>
        </a:p>
      </dgm:t>
    </dgm:pt>
    <dgm:pt modelId="{49EFF630-25FE-4C1C-BB28-D0F768EC3934}" type="sibTrans" cxnId="{74F0AF80-2325-4B3D-A6E9-E6EC54800438}">
      <dgm:prSet/>
      <dgm:spPr/>
      <dgm:t>
        <a:bodyPr/>
        <a:lstStyle/>
        <a:p>
          <a:endParaRPr lang="de-DE"/>
        </a:p>
      </dgm:t>
    </dgm:pt>
    <dgm:pt modelId="{1890B00F-1DD1-48D4-9AC2-D9B20529C708}">
      <dgm:prSet custT="1"/>
      <dgm:spPr>
        <a:xfrm>
          <a:off x="11322" y="584497"/>
          <a:ext cx="2004724" cy="292125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Поиск партнеров среди муниципальных органов управления образованием</a:t>
          </a:r>
          <a:endParaRPr lang="de-DE" sz="1200" b="0" dirty="0" smtClean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60B9F632-6212-4137-9C71-FF4B27328503}" type="parTrans" cxnId="{04F227EE-D20D-431B-8540-C4E056AC78F9}">
      <dgm:prSet/>
      <dgm:spPr/>
      <dgm:t>
        <a:bodyPr/>
        <a:lstStyle/>
        <a:p>
          <a:endParaRPr lang="de-DE"/>
        </a:p>
      </dgm:t>
    </dgm:pt>
    <dgm:pt modelId="{928B3E44-2DA4-4E22-AD82-0E28FC99FDD7}" type="sibTrans" cxnId="{04F227EE-D20D-431B-8540-C4E056AC78F9}">
      <dgm:prSet/>
      <dgm:spPr/>
      <dgm:t>
        <a:bodyPr/>
        <a:lstStyle/>
        <a:p>
          <a:endParaRPr lang="de-DE"/>
        </a:p>
      </dgm:t>
    </dgm:pt>
    <dgm:pt modelId="{1288BB98-E26D-41D3-B01F-21D5FE775796}">
      <dgm:prSet phldrT="[Text]" custT="1"/>
      <dgm:spPr>
        <a:xfrm>
          <a:off x="2185160" y="957685"/>
          <a:ext cx="3629412" cy="243131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b="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 </a:t>
          </a:r>
          <a:r>
            <a:rPr lang="ru-RU" sz="1200" b="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Реклама, консультирование, организация и проведение локальных мероприятий и т.д.</a:t>
          </a:r>
          <a:endParaRPr lang="de-DE" sz="1200" b="0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6E1AF1FE-767A-4762-A937-D3604B49281F}" type="parTrans" cxnId="{8A66DC7E-0717-4002-8AE0-5F890BF3C081}">
      <dgm:prSet/>
      <dgm:spPr/>
      <dgm:t>
        <a:bodyPr/>
        <a:lstStyle/>
        <a:p>
          <a:endParaRPr lang="de-DE"/>
        </a:p>
      </dgm:t>
    </dgm:pt>
    <dgm:pt modelId="{EC30111B-05FD-4EF3-8740-A9E9C0834249}" type="sibTrans" cxnId="{8A66DC7E-0717-4002-8AE0-5F890BF3C081}">
      <dgm:prSet/>
      <dgm:spPr/>
      <dgm:t>
        <a:bodyPr/>
        <a:lstStyle/>
        <a:p>
          <a:endParaRPr lang="de-DE"/>
        </a:p>
      </dgm:t>
    </dgm:pt>
    <dgm:pt modelId="{26875436-9098-4858-B192-3DD5AE717A9A}">
      <dgm:prSet phldrT="[Text]" custT="1"/>
      <dgm:spPr>
        <a:xfrm>
          <a:off x="5987982" y="440484"/>
          <a:ext cx="2163746" cy="332834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Мотивировать родителей</a:t>
          </a:r>
          <a:endParaRPr lang="de-DE" sz="1200" b="0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4A575657-751D-42D3-BD56-39BD90342988}" type="parTrans" cxnId="{C48136F3-0843-42C1-BFF3-590B91A84CB9}">
      <dgm:prSet/>
      <dgm:spPr/>
      <dgm:t>
        <a:bodyPr/>
        <a:lstStyle/>
        <a:p>
          <a:endParaRPr lang="de-DE"/>
        </a:p>
      </dgm:t>
    </dgm:pt>
    <dgm:pt modelId="{E0107417-0759-4F05-82E1-D4F173B1603C}" type="sibTrans" cxnId="{C48136F3-0843-42C1-BFF3-590B91A84CB9}">
      <dgm:prSet/>
      <dgm:spPr/>
      <dgm:t>
        <a:bodyPr/>
        <a:lstStyle/>
        <a:p>
          <a:endParaRPr lang="de-DE"/>
        </a:p>
      </dgm:t>
    </dgm:pt>
    <dgm:pt modelId="{DE97E300-DD3F-4F6E-A4F6-B81C9254D197}">
      <dgm:prSet phldrT="[Text]" custT="1"/>
      <dgm:spPr>
        <a:xfrm>
          <a:off x="5987982" y="440484"/>
          <a:ext cx="2163746" cy="332834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 sz="1100" b="0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268F32A6-4F80-4144-B690-88280D21E502}" type="parTrans" cxnId="{30386872-9B1C-459A-A99D-3E3816B12F08}">
      <dgm:prSet/>
      <dgm:spPr/>
      <dgm:t>
        <a:bodyPr/>
        <a:lstStyle/>
        <a:p>
          <a:endParaRPr lang="de-DE"/>
        </a:p>
      </dgm:t>
    </dgm:pt>
    <dgm:pt modelId="{C1024E05-2FAA-451A-8BEE-C8F0AADE8735}" type="sibTrans" cxnId="{30386872-9B1C-459A-A99D-3E3816B12F08}">
      <dgm:prSet/>
      <dgm:spPr/>
      <dgm:t>
        <a:bodyPr/>
        <a:lstStyle/>
        <a:p>
          <a:endParaRPr lang="de-DE"/>
        </a:p>
      </dgm:t>
    </dgm:pt>
    <dgm:pt modelId="{2F36F694-9435-41AA-BD9C-DA572B2B9E42}">
      <dgm:prSet phldrT="[Text]" custT="1"/>
      <dgm:spPr>
        <a:xfrm>
          <a:off x="5987982" y="440484"/>
          <a:ext cx="2163746" cy="332834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 sz="1100" b="0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8B02021E-AC87-42A7-AC39-C0272B8F92C6}" type="parTrans" cxnId="{8D2B381D-B6FD-4E1E-9F74-010428DA37E6}">
      <dgm:prSet/>
      <dgm:spPr/>
      <dgm:t>
        <a:bodyPr/>
        <a:lstStyle/>
        <a:p>
          <a:endParaRPr lang="de-DE"/>
        </a:p>
      </dgm:t>
    </dgm:pt>
    <dgm:pt modelId="{8CF11BE6-58BA-46D4-A577-98759C863F91}" type="sibTrans" cxnId="{8D2B381D-B6FD-4E1E-9F74-010428DA37E6}">
      <dgm:prSet/>
      <dgm:spPr/>
      <dgm:t>
        <a:bodyPr/>
        <a:lstStyle/>
        <a:p>
          <a:endParaRPr lang="de-DE"/>
        </a:p>
      </dgm:t>
    </dgm:pt>
    <dgm:pt modelId="{F97E5A3D-0169-4751-8B43-FFF48BC83627}">
      <dgm:prSet phldrT="[Text]" custT="1"/>
      <dgm:spPr>
        <a:xfrm>
          <a:off x="5987982" y="440484"/>
          <a:ext cx="2163746" cy="332834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Заинтересовать учащихся,</a:t>
          </a:r>
          <a:endParaRPr lang="de-DE" sz="1200" b="0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BD2EABB7-760A-4820-8CE1-27EF745FE68D}" type="parTrans" cxnId="{5F3C3AE6-F39B-4669-BAE4-AD535229890C}">
      <dgm:prSet/>
      <dgm:spPr/>
      <dgm:t>
        <a:bodyPr/>
        <a:lstStyle/>
        <a:p>
          <a:endParaRPr lang="de-DE"/>
        </a:p>
      </dgm:t>
    </dgm:pt>
    <dgm:pt modelId="{7BEDB654-D847-4A52-AF98-078D6CF79744}" type="sibTrans" cxnId="{5F3C3AE6-F39B-4669-BAE4-AD535229890C}">
      <dgm:prSet/>
      <dgm:spPr/>
      <dgm:t>
        <a:bodyPr/>
        <a:lstStyle/>
        <a:p>
          <a:endParaRPr lang="de-DE"/>
        </a:p>
      </dgm:t>
    </dgm:pt>
    <dgm:pt modelId="{31716A5E-5BA4-4A34-82C2-ABF917E7540F}">
      <dgm:prSet phldrT="[Text]" custT="1"/>
      <dgm:spPr>
        <a:xfrm>
          <a:off x="5987982" y="440484"/>
          <a:ext cx="2163746" cy="332834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Подготовить учителя</a:t>
          </a:r>
          <a:endParaRPr lang="de-DE" sz="1200" b="0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DBA68B47-B911-4D41-827A-1E3EF446F6E7}" type="parTrans" cxnId="{A6859996-ECBC-40B6-8588-91A63F3B835E}">
      <dgm:prSet/>
      <dgm:spPr/>
      <dgm:t>
        <a:bodyPr/>
        <a:lstStyle/>
        <a:p>
          <a:endParaRPr lang="de-DE"/>
        </a:p>
      </dgm:t>
    </dgm:pt>
    <dgm:pt modelId="{3C8B540E-3465-4576-9BF7-709B7D816BA4}" type="sibTrans" cxnId="{A6859996-ECBC-40B6-8588-91A63F3B835E}">
      <dgm:prSet/>
      <dgm:spPr/>
      <dgm:t>
        <a:bodyPr/>
        <a:lstStyle/>
        <a:p>
          <a:endParaRPr lang="de-DE"/>
        </a:p>
      </dgm:t>
    </dgm:pt>
    <dgm:pt modelId="{43AF82AC-1091-41C5-90B8-C409F38D620B}">
      <dgm:prSet phldrT="[Text]" custT="1"/>
      <dgm:spPr>
        <a:xfrm>
          <a:off x="5987982" y="440484"/>
          <a:ext cx="2163746" cy="332834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 sz="1100" b="0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56E0AE33-9B37-4D4E-B3FA-2753B4EC5B10}" type="parTrans" cxnId="{B003AB55-2CD8-43D3-A597-7079B13F43C6}">
      <dgm:prSet/>
      <dgm:spPr/>
      <dgm:t>
        <a:bodyPr/>
        <a:lstStyle/>
        <a:p>
          <a:endParaRPr lang="de-DE"/>
        </a:p>
      </dgm:t>
    </dgm:pt>
    <dgm:pt modelId="{8D4F6A38-8E7F-4DDD-99D0-1CCCCE7895B0}" type="sibTrans" cxnId="{B003AB55-2CD8-43D3-A597-7079B13F43C6}">
      <dgm:prSet/>
      <dgm:spPr/>
      <dgm:t>
        <a:bodyPr/>
        <a:lstStyle/>
        <a:p>
          <a:endParaRPr lang="de-DE"/>
        </a:p>
      </dgm:t>
    </dgm:pt>
    <dgm:pt modelId="{45B2746F-A704-4B12-B778-EDD79145B08E}">
      <dgm:prSet phldrT="[Text]" custT="1"/>
      <dgm:spPr>
        <a:xfrm>
          <a:off x="5987982" y="440484"/>
          <a:ext cx="2163746" cy="332834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Убедить директора,</a:t>
          </a:r>
          <a:endParaRPr lang="de-DE" sz="1200" b="0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D9B0520B-B7B2-48BC-89B8-37DDC61D22B4}" type="sibTrans" cxnId="{53E65DFD-ECE6-43E9-9371-24F460227DC0}">
      <dgm:prSet/>
      <dgm:spPr/>
      <dgm:t>
        <a:bodyPr/>
        <a:lstStyle/>
        <a:p>
          <a:endParaRPr lang="de-DE"/>
        </a:p>
      </dgm:t>
    </dgm:pt>
    <dgm:pt modelId="{222D4D96-9521-47B0-BCBD-77AF9DDD484A}" type="parTrans" cxnId="{53E65DFD-ECE6-43E9-9371-24F460227DC0}">
      <dgm:prSet/>
      <dgm:spPr/>
      <dgm:t>
        <a:bodyPr/>
        <a:lstStyle/>
        <a:p>
          <a:endParaRPr lang="de-DE"/>
        </a:p>
      </dgm:t>
    </dgm:pt>
    <dgm:pt modelId="{BC421B3B-EFEB-4D75-8FE4-A8246DDDB75A}">
      <dgm:prSet phldrT="[Text]" custT="1"/>
      <dgm:spPr>
        <a:xfrm>
          <a:off x="5987982" y="440484"/>
          <a:ext cx="2163746" cy="332834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Обеспечить школы кадрами </a:t>
          </a:r>
          <a:endParaRPr lang="de-DE" sz="1200" b="0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7553B905-D42B-4B47-A8D6-AA54E0B6B405}" type="parTrans" cxnId="{D1CDEA04-CEA1-4D73-B76C-D4BD080E9BAF}">
      <dgm:prSet/>
      <dgm:spPr/>
      <dgm:t>
        <a:bodyPr/>
        <a:lstStyle/>
        <a:p>
          <a:endParaRPr lang="de-DE"/>
        </a:p>
      </dgm:t>
    </dgm:pt>
    <dgm:pt modelId="{D9B432B7-B064-4BE3-8A3F-E78D6F40FBE6}" type="sibTrans" cxnId="{D1CDEA04-CEA1-4D73-B76C-D4BD080E9BAF}">
      <dgm:prSet/>
      <dgm:spPr/>
      <dgm:t>
        <a:bodyPr/>
        <a:lstStyle/>
        <a:p>
          <a:endParaRPr lang="de-DE"/>
        </a:p>
      </dgm:t>
    </dgm:pt>
    <dgm:pt modelId="{9D598B48-3BA6-4820-8030-C8F2EE5816AF}">
      <dgm:prSet phldrT="[Text]" custT="1"/>
      <dgm:spPr>
        <a:xfrm>
          <a:off x="2185160" y="957685"/>
          <a:ext cx="3629412" cy="243131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Взаимодействие с региональными органами управления образованием </a:t>
          </a:r>
          <a:endParaRPr lang="de-DE" sz="1200" b="0" dirty="0">
            <a:solidFill>
              <a:srgbClr val="003969"/>
            </a:solidFill>
            <a:latin typeface="Verdana"/>
            <a:ea typeface="+mn-ea"/>
            <a:cs typeface="+mn-cs"/>
          </a:endParaRPr>
        </a:p>
      </dgm:t>
    </dgm:pt>
    <dgm:pt modelId="{57ABEC7A-C9C3-46DF-9CEC-3EC01CD3276F}" type="parTrans" cxnId="{C0A3521F-D2D0-4987-8723-CE8B5529287A}">
      <dgm:prSet/>
      <dgm:spPr/>
      <dgm:t>
        <a:bodyPr/>
        <a:lstStyle/>
        <a:p>
          <a:endParaRPr lang="de-DE"/>
        </a:p>
      </dgm:t>
    </dgm:pt>
    <dgm:pt modelId="{4558863B-F6A8-41E8-96D9-92C6001CB242}" type="sibTrans" cxnId="{C0A3521F-D2D0-4987-8723-CE8B5529287A}">
      <dgm:prSet/>
      <dgm:spPr/>
      <dgm:t>
        <a:bodyPr/>
        <a:lstStyle/>
        <a:p>
          <a:endParaRPr lang="de-DE"/>
        </a:p>
      </dgm:t>
    </dgm:pt>
    <dgm:pt modelId="{14638B92-A429-4E68-9763-DEFEF2754B6A}" type="pres">
      <dgm:prSet presAssocID="{8891BCE8-4FA5-4D0B-9414-08F531AC59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F937D3A-46E6-4754-A54E-B47A60AC19C2}" type="pres">
      <dgm:prSet presAssocID="{8891BCE8-4FA5-4D0B-9414-08F531AC5946}" presName="tSp" presStyleCnt="0"/>
      <dgm:spPr/>
    </dgm:pt>
    <dgm:pt modelId="{113781FA-BC78-4F31-B31B-3FCF2E2FEEDD}" type="pres">
      <dgm:prSet presAssocID="{8891BCE8-4FA5-4D0B-9414-08F531AC5946}" presName="bSp" presStyleCnt="0"/>
      <dgm:spPr/>
    </dgm:pt>
    <dgm:pt modelId="{9DA3467C-0E35-498E-BA31-0CDAEFFE9787}" type="pres">
      <dgm:prSet presAssocID="{8891BCE8-4FA5-4D0B-9414-08F531AC5946}" presName="process" presStyleCnt="0"/>
      <dgm:spPr/>
    </dgm:pt>
    <dgm:pt modelId="{C488B243-932D-4C19-A970-84978EBFB3D1}" type="pres">
      <dgm:prSet presAssocID="{900D185B-96C2-479C-A402-418C2A8B71FA}" presName="composite1" presStyleCnt="0"/>
      <dgm:spPr/>
    </dgm:pt>
    <dgm:pt modelId="{6E9E9639-1855-4208-890F-80431D97E911}" type="pres">
      <dgm:prSet presAssocID="{900D185B-96C2-479C-A402-418C2A8B71FA}" presName="dummyNode1" presStyleLbl="node1" presStyleIdx="0" presStyleCnt="3"/>
      <dgm:spPr/>
    </dgm:pt>
    <dgm:pt modelId="{145C9784-F1D7-40E5-A003-D15D056A430A}" type="pres">
      <dgm:prSet presAssocID="{900D185B-96C2-479C-A402-418C2A8B71FA}" presName="childNode1" presStyleLbl="bgAcc1" presStyleIdx="0" presStyleCnt="3" custScaleX="140929" custScaleY="248984" custLinFactNeighborX="482" custLinFactNeighborY="-2858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B461090-CB5F-4D39-A4AB-0D016B53530E}" type="pres">
      <dgm:prSet presAssocID="{900D185B-96C2-479C-A402-418C2A8B71F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9B5840-5D24-405D-88B1-3E52BE380B5E}" type="pres">
      <dgm:prSet presAssocID="{900D185B-96C2-479C-A402-418C2A8B71FA}" presName="parentNode1" presStyleLbl="node1" presStyleIdx="0" presStyleCnt="3" custScaleX="116785" custScaleY="144557" custLinFactY="2441" custLinFactNeighborX="-2353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D2BD3A1-69F0-43BA-8038-67FAFC0B7265}" type="pres">
      <dgm:prSet presAssocID="{900D185B-96C2-479C-A402-418C2A8B71FA}" presName="connSite1" presStyleCnt="0"/>
      <dgm:spPr/>
    </dgm:pt>
    <dgm:pt modelId="{92AFC33A-EB8D-4965-9E82-D2B1BF46AA44}" type="pres">
      <dgm:prSet presAssocID="{DB6365D6-600E-4B3F-AB6C-935466262D60}" presName="Name9" presStyleLbl="sibTrans2D1" presStyleIdx="0" presStyleCnt="2"/>
      <dgm:spPr/>
      <dgm:t>
        <a:bodyPr/>
        <a:lstStyle/>
        <a:p>
          <a:endParaRPr lang="de-DE"/>
        </a:p>
      </dgm:t>
    </dgm:pt>
    <dgm:pt modelId="{603A286C-91A0-4DCF-B703-F133AC27BF1C}" type="pres">
      <dgm:prSet presAssocID="{EEB4E3B6-D528-45A4-AFF4-46ED16DEED90}" presName="composite2" presStyleCnt="0"/>
      <dgm:spPr/>
    </dgm:pt>
    <dgm:pt modelId="{5434D3D8-1E1E-466A-AEF9-A5BDCAF73804}" type="pres">
      <dgm:prSet presAssocID="{EEB4E3B6-D528-45A4-AFF4-46ED16DEED90}" presName="dummyNode2" presStyleLbl="node1" presStyleIdx="0" presStyleCnt="3"/>
      <dgm:spPr/>
    </dgm:pt>
    <dgm:pt modelId="{CBE63DD1-E205-4B7D-BD19-BCFAAF5794D8}" type="pres">
      <dgm:prSet presAssocID="{EEB4E3B6-D528-45A4-AFF4-46ED16DEED90}" presName="childNode2" presStyleLbl="bgAcc1" presStyleIdx="1" presStyleCnt="3" custScaleX="255142" custScaleY="207225" custLinFactNeighborX="-2161" custLinFactNeighborY="-1765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85C25E0-D5EE-4A36-8B10-64110AFD850F}" type="pres">
      <dgm:prSet presAssocID="{EEB4E3B6-D528-45A4-AFF4-46ED16DEED9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381190A-A46F-4827-9964-3BC8ADECB56D}" type="pres">
      <dgm:prSet presAssocID="{EEB4E3B6-D528-45A4-AFF4-46ED16DEED90}" presName="parentNode2" presStyleLbl="node1" presStyleIdx="1" presStyleCnt="3" custScaleX="134921" custScaleY="142597" custLinFactY="-26413" custLinFactNeighborX="-2412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4268BB-5AEB-4FC8-9E70-60E5569D84DF}" type="pres">
      <dgm:prSet presAssocID="{EEB4E3B6-D528-45A4-AFF4-46ED16DEED90}" presName="connSite2" presStyleCnt="0"/>
      <dgm:spPr/>
    </dgm:pt>
    <dgm:pt modelId="{B3B56C34-6271-4156-A2C7-BF7D5905FD0E}" type="pres">
      <dgm:prSet presAssocID="{9A1D807D-F7D9-4152-88C1-554E56CE45F4}" presName="Name18" presStyleLbl="sibTrans2D1" presStyleIdx="1" presStyleCnt="2"/>
      <dgm:spPr/>
      <dgm:t>
        <a:bodyPr/>
        <a:lstStyle/>
        <a:p>
          <a:endParaRPr lang="de-DE"/>
        </a:p>
      </dgm:t>
    </dgm:pt>
    <dgm:pt modelId="{12DFDA97-3E88-4739-AE5C-C7521973DE06}" type="pres">
      <dgm:prSet presAssocID="{E20E0EB7-9559-4877-85AE-0D420EBB9B10}" presName="composite1" presStyleCnt="0"/>
      <dgm:spPr/>
    </dgm:pt>
    <dgm:pt modelId="{1D0FB42F-2025-4E97-A6CC-BCA0B4CCC210}" type="pres">
      <dgm:prSet presAssocID="{E20E0EB7-9559-4877-85AE-0D420EBB9B10}" presName="dummyNode1" presStyleLbl="node1" presStyleIdx="1" presStyleCnt="3"/>
      <dgm:spPr/>
    </dgm:pt>
    <dgm:pt modelId="{13548022-C20E-41CD-BEF4-5EC1274BF9C3}" type="pres">
      <dgm:prSet presAssocID="{E20E0EB7-9559-4877-85AE-0D420EBB9B10}" presName="childNode1" presStyleLbl="bgAcc1" presStyleIdx="2" presStyleCnt="3" custScaleX="152108" custScaleY="283681" custLinFactNeighborX="-4502" custLinFactNeighborY="-2350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4B8416A-42D1-42B8-AE46-2E083DA27461}" type="pres">
      <dgm:prSet presAssocID="{E20E0EB7-9559-4877-85AE-0D420EBB9B1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1F418F1-1FAF-4917-AC9E-FF9DEDD49718}" type="pres">
      <dgm:prSet presAssocID="{E20E0EB7-9559-4877-85AE-0D420EBB9B10}" presName="parentNode1" presStyleLbl="node1" presStyleIdx="2" presStyleCnt="3" custScaleX="112841" custScaleY="155634" custLinFactY="19515" custLinFactNeighborX="-2448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6062BFE-0ABE-42DB-ADD2-68B2A353D5E4}" type="pres">
      <dgm:prSet presAssocID="{E20E0EB7-9559-4877-85AE-0D420EBB9B10}" presName="connSite1" presStyleCnt="0"/>
      <dgm:spPr/>
    </dgm:pt>
  </dgm:ptLst>
  <dgm:cxnLst>
    <dgm:cxn modelId="{A648F32C-2138-4EC9-93AF-80B17986FD21}" srcId="{E20E0EB7-9559-4877-85AE-0D420EBB9B10}" destId="{E8A0DAA5-BD86-49D2-BF58-E2799B7892EC}" srcOrd="0" destOrd="0" parTransId="{0C963E5E-A0DE-45A8-A33E-0A908F55BBB7}" sibTransId="{51232BE6-C6FC-42CC-843B-37986B4E5D46}"/>
    <dgm:cxn modelId="{BD23A6DD-D3ED-4D4F-BDE5-D5F375AAA8F5}" srcId="{900D185B-96C2-479C-A402-418C2A8B71FA}" destId="{19B4C16C-E37C-4ACD-A932-82216E380ECC}" srcOrd="0" destOrd="0" parTransId="{AC1B157F-DB87-4E5F-B257-5EC7B145534F}" sibTransId="{68FC5FC8-7CA7-4192-92A5-9445B96BBF82}"/>
    <dgm:cxn modelId="{223928B3-4566-403B-86B7-DDD4C11A1761}" type="presOf" srcId="{B460703B-9B6E-496A-854C-7079DB80F93D}" destId="{CBE63DD1-E205-4B7D-BD19-BCFAAF5794D8}" srcOrd="0" destOrd="2" presId="urn:microsoft.com/office/officeart/2005/8/layout/hProcess4"/>
    <dgm:cxn modelId="{68236EB1-7763-4E19-989E-42106397E0E1}" type="presOf" srcId="{26875436-9098-4858-B192-3DD5AE717A9A}" destId="{13548022-C20E-41CD-BEF4-5EC1274BF9C3}" srcOrd="0" destOrd="1" presId="urn:microsoft.com/office/officeart/2005/8/layout/hProcess4"/>
    <dgm:cxn modelId="{20945B13-131F-470E-8BE7-1FDE12CCEB19}" type="presOf" srcId="{E8A0DAA5-BD86-49D2-BF58-E2799B7892EC}" destId="{13548022-C20E-41CD-BEF4-5EC1274BF9C3}" srcOrd="0" destOrd="0" presId="urn:microsoft.com/office/officeart/2005/8/layout/hProcess4"/>
    <dgm:cxn modelId="{A4FBB57F-2090-42C8-B89F-61DE7D6ED6EF}" type="presOf" srcId="{9D598B48-3BA6-4820-8030-C8F2EE5816AF}" destId="{CBE63DD1-E205-4B7D-BD19-BCFAAF5794D8}" srcOrd="0" destOrd="1" presId="urn:microsoft.com/office/officeart/2005/8/layout/hProcess4"/>
    <dgm:cxn modelId="{B003AB55-2CD8-43D3-A597-7079B13F43C6}" srcId="{E20E0EB7-9559-4877-85AE-0D420EBB9B10}" destId="{43AF82AC-1091-41C5-90B8-C409F38D620B}" srcOrd="6" destOrd="0" parTransId="{56E0AE33-9B37-4D4E-B3FA-2753B4EC5B10}" sibTransId="{8D4F6A38-8E7F-4DDD-99D0-1CCCCE7895B0}"/>
    <dgm:cxn modelId="{8145361C-1C4D-468C-92FA-D5E3FB7BF568}" type="presOf" srcId="{2F36F694-9435-41AA-BD9C-DA572B2B9E42}" destId="{13548022-C20E-41CD-BEF4-5EC1274BF9C3}" srcOrd="0" destOrd="7" presId="urn:microsoft.com/office/officeart/2005/8/layout/hProcess4"/>
    <dgm:cxn modelId="{7833F6EB-A23E-4144-8C01-78DF9F12EEF3}" type="presOf" srcId="{F97E5A3D-0169-4751-8B43-FFF48BC83627}" destId="{13548022-C20E-41CD-BEF4-5EC1274BF9C3}" srcOrd="0" destOrd="2" presId="urn:microsoft.com/office/officeart/2005/8/layout/hProcess4"/>
    <dgm:cxn modelId="{FBF520D8-DABA-41D3-9972-D54802B3D618}" srcId="{8891BCE8-4FA5-4D0B-9414-08F531AC5946}" destId="{E20E0EB7-9559-4877-85AE-0D420EBB9B10}" srcOrd="2" destOrd="0" parTransId="{8E721E76-B1A8-46A1-A763-5D514D416C7B}" sibTransId="{6BBAA134-D76C-4455-A0FE-B9E8B1E9D085}"/>
    <dgm:cxn modelId="{1B78D064-F63C-4036-81CA-515CB68C0EB0}" type="presOf" srcId="{45B2746F-A704-4B12-B778-EDD79145B08E}" destId="{84B8416A-42D1-42B8-AE46-2E083DA27461}" srcOrd="1" destOrd="3" presId="urn:microsoft.com/office/officeart/2005/8/layout/hProcess4"/>
    <dgm:cxn modelId="{01EAE2B3-2BA8-4182-B569-F08A6EE122DD}" type="presOf" srcId="{F97E5A3D-0169-4751-8B43-FFF48BC83627}" destId="{84B8416A-42D1-42B8-AE46-2E083DA27461}" srcOrd="1" destOrd="2" presId="urn:microsoft.com/office/officeart/2005/8/layout/hProcess4"/>
    <dgm:cxn modelId="{D640FFEA-E4CF-424B-BE7D-B75165D236A5}" type="presOf" srcId="{9A1D807D-F7D9-4152-88C1-554E56CE45F4}" destId="{B3B56C34-6271-4156-A2C7-BF7D5905FD0E}" srcOrd="0" destOrd="0" presId="urn:microsoft.com/office/officeart/2005/8/layout/hProcess4"/>
    <dgm:cxn modelId="{E5BFD0E3-6D1B-4AC8-8E61-6F1FEF7091A3}" type="presOf" srcId="{43AF82AC-1091-41C5-90B8-C409F38D620B}" destId="{13548022-C20E-41CD-BEF4-5EC1274BF9C3}" srcOrd="0" destOrd="6" presId="urn:microsoft.com/office/officeart/2005/8/layout/hProcess4"/>
    <dgm:cxn modelId="{E7F13C1A-3FEA-4E90-815B-6CA07820ACDC}" type="presOf" srcId="{E8A0DAA5-BD86-49D2-BF58-E2799B7892EC}" destId="{84B8416A-42D1-42B8-AE46-2E083DA27461}" srcOrd="1" destOrd="0" presId="urn:microsoft.com/office/officeart/2005/8/layout/hProcess4"/>
    <dgm:cxn modelId="{CCC481BA-60CE-4E94-82B5-88F9B91B8BF0}" type="presOf" srcId="{EEB4E3B6-D528-45A4-AFF4-46ED16DEED90}" destId="{D381190A-A46F-4827-9964-3BC8ADECB56D}" srcOrd="0" destOrd="0" presId="urn:microsoft.com/office/officeart/2005/8/layout/hProcess4"/>
    <dgm:cxn modelId="{3BDB4B5C-36B4-469A-96B9-AA8019569A26}" type="presOf" srcId="{31716A5E-5BA4-4A34-82C2-ABF917E7540F}" destId="{84B8416A-42D1-42B8-AE46-2E083DA27461}" srcOrd="1" destOrd="4" presId="urn:microsoft.com/office/officeart/2005/8/layout/hProcess4"/>
    <dgm:cxn modelId="{C15A897C-97EE-4802-A369-B7B9A61CCE3D}" type="presOf" srcId="{8891BCE8-4FA5-4D0B-9414-08F531AC5946}" destId="{14638B92-A429-4E68-9763-DEFEF2754B6A}" srcOrd="0" destOrd="0" presId="urn:microsoft.com/office/officeart/2005/8/layout/hProcess4"/>
    <dgm:cxn modelId="{1F6E4013-5C21-4242-8CC4-17E75588654B}" type="presOf" srcId="{BC421B3B-EFEB-4D75-8FE4-A8246DDDB75A}" destId="{84B8416A-42D1-42B8-AE46-2E083DA27461}" srcOrd="1" destOrd="5" presId="urn:microsoft.com/office/officeart/2005/8/layout/hProcess4"/>
    <dgm:cxn modelId="{AE31BA37-E567-44C3-9D6A-46CE01C51FB7}" type="presOf" srcId="{43AF82AC-1091-41C5-90B8-C409F38D620B}" destId="{84B8416A-42D1-42B8-AE46-2E083DA27461}" srcOrd="1" destOrd="6" presId="urn:microsoft.com/office/officeart/2005/8/layout/hProcess4"/>
    <dgm:cxn modelId="{8A66DC7E-0717-4002-8AE0-5F890BF3C081}" srcId="{EEB4E3B6-D528-45A4-AFF4-46ED16DEED90}" destId="{1288BB98-E26D-41D3-B01F-21D5FE775796}" srcOrd="3" destOrd="0" parTransId="{6E1AF1FE-767A-4762-A937-D3604B49281F}" sibTransId="{EC30111B-05FD-4EF3-8740-A9E9C0834249}"/>
    <dgm:cxn modelId="{1012F489-C54D-4398-92EA-93D640D9B4D1}" type="presOf" srcId="{45B2746F-A704-4B12-B778-EDD79145B08E}" destId="{13548022-C20E-41CD-BEF4-5EC1274BF9C3}" srcOrd="0" destOrd="3" presId="urn:microsoft.com/office/officeart/2005/8/layout/hProcess4"/>
    <dgm:cxn modelId="{C0A3521F-D2D0-4987-8723-CE8B5529287A}" srcId="{EEB4E3B6-D528-45A4-AFF4-46ED16DEED90}" destId="{9D598B48-3BA6-4820-8030-C8F2EE5816AF}" srcOrd="1" destOrd="0" parTransId="{57ABEC7A-C9C3-46DF-9CEC-3EC01CD3276F}" sibTransId="{4558863B-F6A8-41E8-96D9-92C6001CB242}"/>
    <dgm:cxn modelId="{5F3C3AE6-F39B-4669-BAE4-AD535229890C}" srcId="{E20E0EB7-9559-4877-85AE-0D420EBB9B10}" destId="{F97E5A3D-0169-4751-8B43-FFF48BC83627}" srcOrd="2" destOrd="0" parTransId="{BD2EABB7-760A-4820-8CE1-27EF745FE68D}" sibTransId="{7BEDB654-D847-4A52-AF98-078D6CF79744}"/>
    <dgm:cxn modelId="{9F756A92-8052-4967-8E54-9FFB59A5D8FD}" type="presOf" srcId="{26875436-9098-4858-B192-3DD5AE717A9A}" destId="{84B8416A-42D1-42B8-AE46-2E083DA27461}" srcOrd="1" destOrd="1" presId="urn:microsoft.com/office/officeart/2005/8/layout/hProcess4"/>
    <dgm:cxn modelId="{89B2FECC-22AA-4F3D-9EC1-654C61D3557D}" type="presOf" srcId="{2F36F694-9435-41AA-BD9C-DA572B2B9E42}" destId="{84B8416A-42D1-42B8-AE46-2E083DA27461}" srcOrd="1" destOrd="7" presId="urn:microsoft.com/office/officeart/2005/8/layout/hProcess4"/>
    <dgm:cxn modelId="{B2E48124-D1D0-4415-9234-D91251424C54}" type="presOf" srcId="{B25838FB-09A4-4199-B19A-F596E4C6F89A}" destId="{CBE63DD1-E205-4B7D-BD19-BCFAAF5794D8}" srcOrd="0" destOrd="4" presId="urn:microsoft.com/office/officeart/2005/8/layout/hProcess4"/>
    <dgm:cxn modelId="{17301F9C-D521-43C8-868E-7CF3AD38E3B2}" type="presOf" srcId="{9D598B48-3BA6-4820-8030-C8F2EE5816AF}" destId="{485C25E0-D5EE-4A36-8B10-64110AFD850F}" srcOrd="1" destOrd="1" presId="urn:microsoft.com/office/officeart/2005/8/layout/hProcess4"/>
    <dgm:cxn modelId="{37EED6AB-07C0-4C0E-AF14-B27E62A17292}" type="presOf" srcId="{19B4C16C-E37C-4ACD-A932-82216E380ECC}" destId="{145C9784-F1D7-40E5-A003-D15D056A430A}" srcOrd="0" destOrd="0" presId="urn:microsoft.com/office/officeart/2005/8/layout/hProcess4"/>
    <dgm:cxn modelId="{6D226A24-85D1-4D0A-9EDE-CCB7122BB6B0}" type="presOf" srcId="{A23E357B-E6E4-469E-B177-BA249EB4CE58}" destId="{CBE63DD1-E205-4B7D-BD19-BCFAAF5794D8}" srcOrd="0" destOrd="0" presId="urn:microsoft.com/office/officeart/2005/8/layout/hProcess4"/>
    <dgm:cxn modelId="{8408D5A0-1BD4-4AA3-80F5-A75A26284677}" srcId="{8891BCE8-4FA5-4D0B-9414-08F531AC5946}" destId="{EEB4E3B6-D528-45A4-AFF4-46ED16DEED90}" srcOrd="1" destOrd="0" parTransId="{2FD651C1-6D93-4868-A744-76758A46095D}" sibTransId="{9A1D807D-F7D9-4152-88C1-554E56CE45F4}"/>
    <dgm:cxn modelId="{19081A33-62DC-43A9-A5A9-57979B3AA0ED}" type="presOf" srcId="{B25838FB-09A4-4199-B19A-F596E4C6F89A}" destId="{485C25E0-D5EE-4A36-8B10-64110AFD850F}" srcOrd="1" destOrd="4" presId="urn:microsoft.com/office/officeart/2005/8/layout/hProcess4"/>
    <dgm:cxn modelId="{87032B41-8DDA-4FDE-9136-F4DA0BA5D0EB}" type="presOf" srcId="{BC421B3B-EFEB-4D75-8FE4-A8246DDDB75A}" destId="{13548022-C20E-41CD-BEF4-5EC1274BF9C3}" srcOrd="0" destOrd="5" presId="urn:microsoft.com/office/officeart/2005/8/layout/hProcess4"/>
    <dgm:cxn modelId="{E4F02524-802D-465F-83D7-B5FB1827C636}" srcId="{EEB4E3B6-D528-45A4-AFF4-46ED16DEED90}" destId="{B25838FB-09A4-4199-B19A-F596E4C6F89A}" srcOrd="4" destOrd="0" parTransId="{64A3912C-9023-4255-938D-8CF2ABEAFCFF}" sibTransId="{577B2F86-848E-4391-B016-CFEBA4EDA799}"/>
    <dgm:cxn modelId="{88255B7D-EF4C-443B-9ADB-DAE1ABFA8BB3}" type="presOf" srcId="{1890B00F-1DD1-48D4-9AC2-D9B20529C708}" destId="{145C9784-F1D7-40E5-A003-D15D056A430A}" srcOrd="0" destOrd="2" presId="urn:microsoft.com/office/officeart/2005/8/layout/hProcess4"/>
    <dgm:cxn modelId="{EFEEE817-BECA-47A2-A958-90CEA3DE3699}" type="presOf" srcId="{F55A5694-9A33-4116-AC5A-0047C2ECD197}" destId="{8B461090-CB5F-4D39-A4AB-0D016B53530E}" srcOrd="1" destOrd="1" presId="urn:microsoft.com/office/officeart/2005/8/layout/hProcess4"/>
    <dgm:cxn modelId="{DCF98D42-1C49-4BC0-A365-DF3188A60F56}" type="presOf" srcId="{19B4C16C-E37C-4ACD-A932-82216E380ECC}" destId="{8B461090-CB5F-4D39-A4AB-0D016B53530E}" srcOrd="1" destOrd="0" presId="urn:microsoft.com/office/officeart/2005/8/layout/hProcess4"/>
    <dgm:cxn modelId="{A6DB16CA-95F4-46BE-BC49-17DD8790D7F3}" type="presOf" srcId="{1890B00F-1DD1-48D4-9AC2-D9B20529C708}" destId="{8B461090-CB5F-4D39-A4AB-0D016B53530E}" srcOrd="1" destOrd="2" presId="urn:microsoft.com/office/officeart/2005/8/layout/hProcess4"/>
    <dgm:cxn modelId="{04F227EE-D20D-431B-8540-C4E056AC78F9}" srcId="{900D185B-96C2-479C-A402-418C2A8B71FA}" destId="{1890B00F-1DD1-48D4-9AC2-D9B20529C708}" srcOrd="2" destOrd="0" parTransId="{60B9F632-6212-4137-9C71-FF4B27328503}" sibTransId="{928B3E44-2DA4-4E22-AD82-0E28FC99FDD7}"/>
    <dgm:cxn modelId="{53E65DFD-ECE6-43E9-9371-24F460227DC0}" srcId="{E20E0EB7-9559-4877-85AE-0D420EBB9B10}" destId="{45B2746F-A704-4B12-B778-EDD79145B08E}" srcOrd="3" destOrd="0" parTransId="{222D4D96-9521-47B0-BCBD-77AF9DDD484A}" sibTransId="{D9B0520B-B7B2-48BC-89B8-37DDC61D22B4}"/>
    <dgm:cxn modelId="{6E1DCD09-6C84-4359-A9C5-3A6C80797F18}" srcId="{8891BCE8-4FA5-4D0B-9414-08F531AC5946}" destId="{900D185B-96C2-479C-A402-418C2A8B71FA}" srcOrd="0" destOrd="0" parTransId="{A79B6537-675B-419B-B54E-E1CE47642FDE}" sibTransId="{DB6365D6-600E-4B3F-AB6C-935466262D60}"/>
    <dgm:cxn modelId="{30386872-9B1C-459A-A99D-3E3816B12F08}" srcId="{E20E0EB7-9559-4877-85AE-0D420EBB9B10}" destId="{DE97E300-DD3F-4F6E-A4F6-B81C9254D197}" srcOrd="8" destOrd="0" parTransId="{268F32A6-4F80-4144-B690-88280D21E502}" sibTransId="{C1024E05-2FAA-451A-8BEE-C8F0AADE8735}"/>
    <dgm:cxn modelId="{9CFB7118-9799-4CBF-937B-D06BD1D314E8}" type="presOf" srcId="{E20E0EB7-9559-4877-85AE-0D420EBB9B10}" destId="{E1F418F1-1FAF-4917-AC9E-FF9DEDD49718}" srcOrd="0" destOrd="0" presId="urn:microsoft.com/office/officeart/2005/8/layout/hProcess4"/>
    <dgm:cxn modelId="{26AABC10-0118-4548-9FE9-1F95CDE19D02}" type="presOf" srcId="{B460703B-9B6E-496A-854C-7079DB80F93D}" destId="{485C25E0-D5EE-4A36-8B10-64110AFD850F}" srcOrd="1" destOrd="2" presId="urn:microsoft.com/office/officeart/2005/8/layout/hProcess4"/>
    <dgm:cxn modelId="{C55C5629-5D2C-4FE9-9BC3-6AC4E5DE2F2A}" type="presOf" srcId="{1288BB98-E26D-41D3-B01F-21D5FE775796}" destId="{CBE63DD1-E205-4B7D-BD19-BCFAAF5794D8}" srcOrd="0" destOrd="3" presId="urn:microsoft.com/office/officeart/2005/8/layout/hProcess4"/>
    <dgm:cxn modelId="{C3C8CB72-93AE-46F7-A119-98CBB09B8449}" type="presOf" srcId="{900D185B-96C2-479C-A402-418C2A8B71FA}" destId="{C49B5840-5D24-405D-88B1-3E52BE380B5E}" srcOrd="0" destOrd="0" presId="urn:microsoft.com/office/officeart/2005/8/layout/hProcess4"/>
    <dgm:cxn modelId="{AEA02AE7-ADAB-4437-BD95-EAA9F310FEA2}" type="presOf" srcId="{DE97E300-DD3F-4F6E-A4F6-B81C9254D197}" destId="{84B8416A-42D1-42B8-AE46-2E083DA27461}" srcOrd="1" destOrd="8" presId="urn:microsoft.com/office/officeart/2005/8/layout/hProcess4"/>
    <dgm:cxn modelId="{C00AB022-9D37-405F-86A4-92A4CA602399}" type="presOf" srcId="{DB6365D6-600E-4B3F-AB6C-935466262D60}" destId="{92AFC33A-EB8D-4965-9E82-D2B1BF46AA44}" srcOrd="0" destOrd="0" presId="urn:microsoft.com/office/officeart/2005/8/layout/hProcess4"/>
    <dgm:cxn modelId="{C48136F3-0843-42C1-BFF3-590B91A84CB9}" srcId="{E20E0EB7-9559-4877-85AE-0D420EBB9B10}" destId="{26875436-9098-4858-B192-3DD5AE717A9A}" srcOrd="1" destOrd="0" parTransId="{4A575657-751D-42D3-BD56-39BD90342988}" sibTransId="{E0107417-0759-4F05-82E1-D4F173B1603C}"/>
    <dgm:cxn modelId="{E3F85E4B-34CE-406F-B7D5-F72F29D0CAD7}" type="presOf" srcId="{F55A5694-9A33-4116-AC5A-0047C2ECD197}" destId="{145C9784-F1D7-40E5-A003-D15D056A430A}" srcOrd="0" destOrd="1" presId="urn:microsoft.com/office/officeart/2005/8/layout/hProcess4"/>
    <dgm:cxn modelId="{6028130F-4ABD-418F-82D9-5080259420E3}" type="presOf" srcId="{31716A5E-5BA4-4A34-82C2-ABF917E7540F}" destId="{13548022-C20E-41CD-BEF4-5EC1274BF9C3}" srcOrd="0" destOrd="4" presId="urn:microsoft.com/office/officeart/2005/8/layout/hProcess4"/>
    <dgm:cxn modelId="{45B4B611-BA77-410A-ABBF-65FD5E6FCF25}" type="presOf" srcId="{DE97E300-DD3F-4F6E-A4F6-B81C9254D197}" destId="{13548022-C20E-41CD-BEF4-5EC1274BF9C3}" srcOrd="0" destOrd="8" presId="urn:microsoft.com/office/officeart/2005/8/layout/hProcess4"/>
    <dgm:cxn modelId="{8D2B381D-B6FD-4E1E-9F74-010428DA37E6}" srcId="{E20E0EB7-9559-4877-85AE-0D420EBB9B10}" destId="{2F36F694-9435-41AA-BD9C-DA572B2B9E42}" srcOrd="7" destOrd="0" parTransId="{8B02021E-AC87-42A7-AC39-C0272B8F92C6}" sibTransId="{8CF11BE6-58BA-46D4-A577-98759C863F91}"/>
    <dgm:cxn modelId="{1ECAEEBF-DCC9-4C7D-A48B-EEF7DA76E86F}" type="presOf" srcId="{1288BB98-E26D-41D3-B01F-21D5FE775796}" destId="{485C25E0-D5EE-4A36-8B10-64110AFD850F}" srcOrd="1" destOrd="3" presId="urn:microsoft.com/office/officeart/2005/8/layout/hProcess4"/>
    <dgm:cxn modelId="{74F0AF80-2325-4B3D-A6E9-E6EC54800438}" srcId="{EEB4E3B6-D528-45A4-AFF4-46ED16DEED90}" destId="{B460703B-9B6E-496A-854C-7079DB80F93D}" srcOrd="2" destOrd="0" parTransId="{199024E0-9316-4C9C-8102-C81573C9A907}" sibTransId="{49EFF630-25FE-4C1C-BB28-D0F768EC3934}"/>
    <dgm:cxn modelId="{7F599135-B4B1-4677-8E33-D949C4089468}" srcId="{900D185B-96C2-479C-A402-418C2A8B71FA}" destId="{F55A5694-9A33-4116-AC5A-0047C2ECD197}" srcOrd="1" destOrd="0" parTransId="{58821E30-A749-47BB-91FE-78CAF2CA432E}" sibTransId="{CE523381-F195-411B-882D-E10FBDD0DB78}"/>
    <dgm:cxn modelId="{D7486EB6-0CD0-4F69-AA58-B904DC39FDF2}" srcId="{EEB4E3B6-D528-45A4-AFF4-46ED16DEED90}" destId="{A23E357B-E6E4-469E-B177-BA249EB4CE58}" srcOrd="0" destOrd="0" parTransId="{6B33AF82-B50E-4F6D-99D4-D19B04C1B825}" sibTransId="{9796EDE5-D1AF-4410-B75A-81CFC743CC59}"/>
    <dgm:cxn modelId="{A6859996-ECBC-40B6-8588-91A63F3B835E}" srcId="{E20E0EB7-9559-4877-85AE-0D420EBB9B10}" destId="{31716A5E-5BA4-4A34-82C2-ABF917E7540F}" srcOrd="4" destOrd="0" parTransId="{DBA68B47-B911-4D41-827A-1E3EF446F6E7}" sibTransId="{3C8B540E-3465-4576-9BF7-709B7D816BA4}"/>
    <dgm:cxn modelId="{D1CDEA04-CEA1-4D73-B76C-D4BD080E9BAF}" srcId="{E20E0EB7-9559-4877-85AE-0D420EBB9B10}" destId="{BC421B3B-EFEB-4D75-8FE4-A8246DDDB75A}" srcOrd="5" destOrd="0" parTransId="{7553B905-D42B-4B47-A8D6-AA54E0B6B405}" sibTransId="{D9B432B7-B064-4BE3-8A3F-E78D6F40FBE6}"/>
    <dgm:cxn modelId="{C05D7112-832D-47E7-838D-7C46EA2AA009}" type="presOf" srcId="{A23E357B-E6E4-469E-B177-BA249EB4CE58}" destId="{485C25E0-D5EE-4A36-8B10-64110AFD850F}" srcOrd="1" destOrd="0" presId="urn:microsoft.com/office/officeart/2005/8/layout/hProcess4"/>
    <dgm:cxn modelId="{AEA63D51-D016-4FAD-910C-D39ADF09627C}" type="presParOf" srcId="{14638B92-A429-4E68-9763-DEFEF2754B6A}" destId="{3F937D3A-46E6-4754-A54E-B47A60AC19C2}" srcOrd="0" destOrd="0" presId="urn:microsoft.com/office/officeart/2005/8/layout/hProcess4"/>
    <dgm:cxn modelId="{C34021A4-9377-4836-B7B6-56F7A68A9419}" type="presParOf" srcId="{14638B92-A429-4E68-9763-DEFEF2754B6A}" destId="{113781FA-BC78-4F31-B31B-3FCF2E2FEEDD}" srcOrd="1" destOrd="0" presId="urn:microsoft.com/office/officeart/2005/8/layout/hProcess4"/>
    <dgm:cxn modelId="{4F00530D-CFB5-4D6A-AE88-026ECE763588}" type="presParOf" srcId="{14638B92-A429-4E68-9763-DEFEF2754B6A}" destId="{9DA3467C-0E35-498E-BA31-0CDAEFFE9787}" srcOrd="2" destOrd="0" presId="urn:microsoft.com/office/officeart/2005/8/layout/hProcess4"/>
    <dgm:cxn modelId="{636DD97A-1733-4F08-9D74-BBFE6AB8CA90}" type="presParOf" srcId="{9DA3467C-0E35-498E-BA31-0CDAEFFE9787}" destId="{C488B243-932D-4C19-A970-84978EBFB3D1}" srcOrd="0" destOrd="0" presId="urn:microsoft.com/office/officeart/2005/8/layout/hProcess4"/>
    <dgm:cxn modelId="{1982F4DE-C868-4F57-AE09-378D01A3A256}" type="presParOf" srcId="{C488B243-932D-4C19-A970-84978EBFB3D1}" destId="{6E9E9639-1855-4208-890F-80431D97E911}" srcOrd="0" destOrd="0" presId="urn:microsoft.com/office/officeart/2005/8/layout/hProcess4"/>
    <dgm:cxn modelId="{81589686-543C-4781-AFE9-AD5A189C1A74}" type="presParOf" srcId="{C488B243-932D-4C19-A970-84978EBFB3D1}" destId="{145C9784-F1D7-40E5-A003-D15D056A430A}" srcOrd="1" destOrd="0" presId="urn:microsoft.com/office/officeart/2005/8/layout/hProcess4"/>
    <dgm:cxn modelId="{8513871C-65AE-41C5-B8FE-BA4EF97A935B}" type="presParOf" srcId="{C488B243-932D-4C19-A970-84978EBFB3D1}" destId="{8B461090-CB5F-4D39-A4AB-0D016B53530E}" srcOrd="2" destOrd="0" presId="urn:microsoft.com/office/officeart/2005/8/layout/hProcess4"/>
    <dgm:cxn modelId="{2EF57D86-0817-45F6-AD69-A3895555E24C}" type="presParOf" srcId="{C488B243-932D-4C19-A970-84978EBFB3D1}" destId="{C49B5840-5D24-405D-88B1-3E52BE380B5E}" srcOrd="3" destOrd="0" presId="urn:microsoft.com/office/officeart/2005/8/layout/hProcess4"/>
    <dgm:cxn modelId="{F89D510E-32FC-4FB6-A0BB-9A2FE25AA647}" type="presParOf" srcId="{C488B243-932D-4C19-A970-84978EBFB3D1}" destId="{1D2BD3A1-69F0-43BA-8038-67FAFC0B7265}" srcOrd="4" destOrd="0" presId="urn:microsoft.com/office/officeart/2005/8/layout/hProcess4"/>
    <dgm:cxn modelId="{21C6299A-65D5-4669-98E0-1403EFFAB956}" type="presParOf" srcId="{9DA3467C-0E35-498E-BA31-0CDAEFFE9787}" destId="{92AFC33A-EB8D-4965-9E82-D2B1BF46AA44}" srcOrd="1" destOrd="0" presId="urn:microsoft.com/office/officeart/2005/8/layout/hProcess4"/>
    <dgm:cxn modelId="{9B0710AF-9CCF-4C22-B1D0-6371778936B4}" type="presParOf" srcId="{9DA3467C-0E35-498E-BA31-0CDAEFFE9787}" destId="{603A286C-91A0-4DCF-B703-F133AC27BF1C}" srcOrd="2" destOrd="0" presId="urn:microsoft.com/office/officeart/2005/8/layout/hProcess4"/>
    <dgm:cxn modelId="{1CF34CC6-6C1C-4ADE-B8FF-946135BB548E}" type="presParOf" srcId="{603A286C-91A0-4DCF-B703-F133AC27BF1C}" destId="{5434D3D8-1E1E-466A-AEF9-A5BDCAF73804}" srcOrd="0" destOrd="0" presId="urn:microsoft.com/office/officeart/2005/8/layout/hProcess4"/>
    <dgm:cxn modelId="{51A8AEF5-9F97-4EBB-951B-A7DCD90732FA}" type="presParOf" srcId="{603A286C-91A0-4DCF-B703-F133AC27BF1C}" destId="{CBE63DD1-E205-4B7D-BD19-BCFAAF5794D8}" srcOrd="1" destOrd="0" presId="urn:microsoft.com/office/officeart/2005/8/layout/hProcess4"/>
    <dgm:cxn modelId="{22E8A0F0-60F0-45AC-8F57-881DED1D95E8}" type="presParOf" srcId="{603A286C-91A0-4DCF-B703-F133AC27BF1C}" destId="{485C25E0-D5EE-4A36-8B10-64110AFD850F}" srcOrd="2" destOrd="0" presId="urn:microsoft.com/office/officeart/2005/8/layout/hProcess4"/>
    <dgm:cxn modelId="{E1BB14C4-6D5F-48A9-9347-DD3DBD8320D1}" type="presParOf" srcId="{603A286C-91A0-4DCF-B703-F133AC27BF1C}" destId="{D381190A-A46F-4827-9964-3BC8ADECB56D}" srcOrd="3" destOrd="0" presId="urn:microsoft.com/office/officeart/2005/8/layout/hProcess4"/>
    <dgm:cxn modelId="{BC147015-CA73-4E90-8ADB-399AEA46AE1C}" type="presParOf" srcId="{603A286C-91A0-4DCF-B703-F133AC27BF1C}" destId="{674268BB-5AEB-4FC8-9E70-60E5569D84DF}" srcOrd="4" destOrd="0" presId="urn:microsoft.com/office/officeart/2005/8/layout/hProcess4"/>
    <dgm:cxn modelId="{C8B0E7F7-99EF-47B1-A20F-F6D8C011AA45}" type="presParOf" srcId="{9DA3467C-0E35-498E-BA31-0CDAEFFE9787}" destId="{B3B56C34-6271-4156-A2C7-BF7D5905FD0E}" srcOrd="3" destOrd="0" presId="urn:microsoft.com/office/officeart/2005/8/layout/hProcess4"/>
    <dgm:cxn modelId="{821FCDD0-E80E-4247-B640-52FD7FF4496F}" type="presParOf" srcId="{9DA3467C-0E35-498E-BA31-0CDAEFFE9787}" destId="{12DFDA97-3E88-4739-AE5C-C7521973DE06}" srcOrd="4" destOrd="0" presId="urn:microsoft.com/office/officeart/2005/8/layout/hProcess4"/>
    <dgm:cxn modelId="{1464EF6A-BCCC-4ABE-AA39-33A7FA3E46AC}" type="presParOf" srcId="{12DFDA97-3E88-4739-AE5C-C7521973DE06}" destId="{1D0FB42F-2025-4E97-A6CC-BCA0B4CCC210}" srcOrd="0" destOrd="0" presId="urn:microsoft.com/office/officeart/2005/8/layout/hProcess4"/>
    <dgm:cxn modelId="{783FBD1B-CCDD-4C1D-81A4-07A8F433F0E5}" type="presParOf" srcId="{12DFDA97-3E88-4739-AE5C-C7521973DE06}" destId="{13548022-C20E-41CD-BEF4-5EC1274BF9C3}" srcOrd="1" destOrd="0" presId="urn:microsoft.com/office/officeart/2005/8/layout/hProcess4"/>
    <dgm:cxn modelId="{21F3905F-7372-4B9D-AD13-C7CF68D45C4F}" type="presParOf" srcId="{12DFDA97-3E88-4739-AE5C-C7521973DE06}" destId="{84B8416A-42D1-42B8-AE46-2E083DA27461}" srcOrd="2" destOrd="0" presId="urn:microsoft.com/office/officeart/2005/8/layout/hProcess4"/>
    <dgm:cxn modelId="{DBC3215D-1D6B-418D-955D-570F71FAEC18}" type="presParOf" srcId="{12DFDA97-3E88-4739-AE5C-C7521973DE06}" destId="{E1F418F1-1FAF-4917-AC9E-FF9DEDD49718}" srcOrd="3" destOrd="0" presId="urn:microsoft.com/office/officeart/2005/8/layout/hProcess4"/>
    <dgm:cxn modelId="{DF7D3A3B-4466-4D1C-A803-AA08F7952192}" type="presParOf" srcId="{12DFDA97-3E88-4739-AE5C-C7521973DE06}" destId="{06062BFE-0ABE-42DB-ADD2-68B2A353D5E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14A4-E844-4533-B5CF-38354753773C}">
      <dsp:nvSpPr>
        <dsp:cNvPr id="0" name=""/>
        <dsp:cNvSpPr/>
      </dsp:nvSpPr>
      <dsp:spPr>
        <a:xfrm>
          <a:off x="4161869" y="741907"/>
          <a:ext cx="1932874" cy="158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49"/>
              </a:lnTo>
              <a:lnTo>
                <a:pt x="1932874" y="158849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9263CF-CCB2-4828-8D34-288AE126F184}">
      <dsp:nvSpPr>
        <dsp:cNvPr id="0" name=""/>
        <dsp:cNvSpPr/>
      </dsp:nvSpPr>
      <dsp:spPr>
        <a:xfrm>
          <a:off x="2058030" y="696187"/>
          <a:ext cx="2103838" cy="91440"/>
        </a:xfrm>
        <a:custGeom>
          <a:avLst/>
          <a:gdLst/>
          <a:ahLst/>
          <a:cxnLst/>
          <a:rect l="0" t="0" r="0" b="0"/>
          <a:pathLst>
            <a:path>
              <a:moveTo>
                <a:pt x="2103838" y="45720"/>
              </a:moveTo>
              <a:lnTo>
                <a:pt x="2103838" y="115486"/>
              </a:lnTo>
              <a:lnTo>
                <a:pt x="0" y="115486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8D886-402C-4EC2-9934-FED59FD8D0C7}">
      <dsp:nvSpPr>
        <dsp:cNvPr id="0" name=""/>
        <dsp:cNvSpPr/>
      </dsp:nvSpPr>
      <dsp:spPr>
        <a:xfrm>
          <a:off x="3296957" y="2029920"/>
          <a:ext cx="706877" cy="634959"/>
        </a:xfrm>
        <a:custGeom>
          <a:avLst/>
          <a:gdLst/>
          <a:ahLst/>
          <a:cxnLst/>
          <a:rect l="0" t="0" r="0" b="0"/>
          <a:pathLst>
            <a:path>
              <a:moveTo>
                <a:pt x="706877" y="0"/>
              </a:moveTo>
              <a:lnTo>
                <a:pt x="0" y="634959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D2AB9-C7DA-4229-B5DA-FA1251816E2A}">
      <dsp:nvSpPr>
        <dsp:cNvPr id="0" name=""/>
        <dsp:cNvSpPr/>
      </dsp:nvSpPr>
      <dsp:spPr>
        <a:xfrm>
          <a:off x="4161869" y="741907"/>
          <a:ext cx="757384" cy="901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7384" y="90157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8743A-FB46-463B-BDDF-9317C3F45A35}">
      <dsp:nvSpPr>
        <dsp:cNvPr id="0" name=""/>
        <dsp:cNvSpPr/>
      </dsp:nvSpPr>
      <dsp:spPr>
        <a:xfrm>
          <a:off x="4161869" y="741907"/>
          <a:ext cx="2673259" cy="2702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2621"/>
              </a:lnTo>
              <a:lnTo>
                <a:pt x="2673259" y="2522621"/>
              </a:lnTo>
              <a:lnTo>
                <a:pt x="2673259" y="2702958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A6F7E-0919-44E9-9F14-FD96B71B6D89}">
      <dsp:nvSpPr>
        <dsp:cNvPr id="0" name=""/>
        <dsp:cNvSpPr/>
      </dsp:nvSpPr>
      <dsp:spPr>
        <a:xfrm>
          <a:off x="4104821" y="741907"/>
          <a:ext cx="91440" cy="2693181"/>
        </a:xfrm>
        <a:custGeom>
          <a:avLst/>
          <a:gdLst/>
          <a:ahLst/>
          <a:cxnLst/>
          <a:rect l="0" t="0" r="0" b="0"/>
          <a:pathLst>
            <a:path>
              <a:moveTo>
                <a:pt x="57047" y="0"/>
              </a:moveTo>
              <a:lnTo>
                <a:pt x="57047" y="2512845"/>
              </a:lnTo>
              <a:lnTo>
                <a:pt x="45720" y="2512845"/>
              </a:lnTo>
              <a:lnTo>
                <a:pt x="45720" y="269318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11997-11A5-4ADB-A3B6-4BF2731CBBDC}">
      <dsp:nvSpPr>
        <dsp:cNvPr id="0" name=""/>
        <dsp:cNvSpPr/>
      </dsp:nvSpPr>
      <dsp:spPr>
        <a:xfrm>
          <a:off x="1836670" y="741907"/>
          <a:ext cx="2325198" cy="2713848"/>
        </a:xfrm>
        <a:custGeom>
          <a:avLst/>
          <a:gdLst/>
          <a:ahLst/>
          <a:cxnLst/>
          <a:rect l="0" t="0" r="0" b="0"/>
          <a:pathLst>
            <a:path>
              <a:moveTo>
                <a:pt x="2325198" y="0"/>
              </a:moveTo>
              <a:lnTo>
                <a:pt x="2325198" y="2533511"/>
              </a:lnTo>
              <a:lnTo>
                <a:pt x="0" y="2533511"/>
              </a:lnTo>
              <a:lnTo>
                <a:pt x="0" y="2713848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A08E1-E05B-4F71-BD47-AA908776F880}">
      <dsp:nvSpPr>
        <dsp:cNvPr id="0" name=""/>
        <dsp:cNvSpPr/>
      </dsp:nvSpPr>
      <dsp:spPr>
        <a:xfrm>
          <a:off x="3503275" y="2006"/>
          <a:ext cx="1317188" cy="7399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9061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Др. Анне Шенхаген</a:t>
          </a:r>
          <a:endParaRPr lang="de-DE" sz="1600" kern="1200" dirty="0"/>
        </a:p>
      </dsp:txBody>
      <dsp:txXfrm>
        <a:off x="3503275" y="2006"/>
        <a:ext cx="1317188" cy="739900"/>
      </dsp:txXfrm>
    </dsp:sp>
    <dsp:sp modelId="{C7465325-EAA7-4E29-A33C-F379F3399CC8}">
      <dsp:nvSpPr>
        <dsp:cNvPr id="0" name=""/>
        <dsp:cNvSpPr/>
      </dsp:nvSpPr>
      <dsp:spPr>
        <a:xfrm>
          <a:off x="3590894" y="535166"/>
          <a:ext cx="1729893" cy="36848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руководитель языкового отдела Гёте-Института в Москве</a:t>
          </a:r>
          <a:endParaRPr lang="de-DE" sz="800" kern="1200" dirty="0"/>
        </a:p>
      </dsp:txBody>
      <dsp:txXfrm>
        <a:off x="3590894" y="535166"/>
        <a:ext cx="1729893" cy="368487"/>
      </dsp:txXfrm>
    </dsp:sp>
    <dsp:sp modelId="{89733874-6CD6-4BB2-AD71-F5656E714717}">
      <dsp:nvSpPr>
        <dsp:cNvPr id="0" name=""/>
        <dsp:cNvSpPr/>
      </dsp:nvSpPr>
      <dsp:spPr>
        <a:xfrm>
          <a:off x="1090303" y="3455755"/>
          <a:ext cx="1492733" cy="77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9061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Анастасия Поляничко</a:t>
          </a:r>
          <a:endParaRPr lang="de-DE" sz="1700" kern="1200" dirty="0"/>
        </a:p>
      </dsp:txBody>
      <dsp:txXfrm>
        <a:off x="1090303" y="3455755"/>
        <a:ext cx="1492733" cy="772871"/>
      </dsp:txXfrm>
    </dsp:sp>
    <dsp:sp modelId="{A81DAA41-06AE-4BE2-B290-C256D2E53E0E}">
      <dsp:nvSpPr>
        <dsp:cNvPr id="0" name=""/>
        <dsp:cNvSpPr/>
      </dsp:nvSpPr>
      <dsp:spPr>
        <a:xfrm>
          <a:off x="1677257" y="4131112"/>
          <a:ext cx="1343460" cy="25762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Ассистент проекта</a:t>
          </a:r>
          <a:endParaRPr lang="de-DE" sz="900" kern="1200" dirty="0"/>
        </a:p>
      </dsp:txBody>
      <dsp:txXfrm>
        <a:off x="1677257" y="4131112"/>
        <a:ext cx="1343460" cy="257623"/>
      </dsp:txXfrm>
    </dsp:sp>
    <dsp:sp modelId="{B0978DB2-C03F-436C-A5DC-6D01D8FBFEFF}">
      <dsp:nvSpPr>
        <dsp:cNvPr id="0" name=""/>
        <dsp:cNvSpPr/>
      </dsp:nvSpPr>
      <dsp:spPr>
        <a:xfrm>
          <a:off x="3404174" y="3435089"/>
          <a:ext cx="1492733" cy="77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9061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Бахром Султанходжаев</a:t>
          </a:r>
          <a:endParaRPr lang="de-DE" sz="1700" kern="1200" dirty="0"/>
        </a:p>
      </dsp:txBody>
      <dsp:txXfrm>
        <a:off x="3404174" y="3435089"/>
        <a:ext cx="1492733" cy="772871"/>
      </dsp:txXfrm>
    </dsp:sp>
    <dsp:sp modelId="{68EDAF01-8112-4611-AEC1-A6594DFA75B2}">
      <dsp:nvSpPr>
        <dsp:cNvPr id="0" name=""/>
        <dsp:cNvSpPr/>
      </dsp:nvSpPr>
      <dsp:spPr>
        <a:xfrm>
          <a:off x="3922613" y="4018352"/>
          <a:ext cx="1451138" cy="36359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Координатор проекта в северо-западных регионах</a:t>
          </a:r>
          <a:endParaRPr lang="de-DE" sz="900" kern="1200" dirty="0"/>
        </a:p>
      </dsp:txBody>
      <dsp:txXfrm>
        <a:off x="3922613" y="4018352"/>
        <a:ext cx="1451138" cy="363594"/>
      </dsp:txXfrm>
    </dsp:sp>
    <dsp:sp modelId="{2782DAC0-FD39-4C74-B252-2E17D5685F82}">
      <dsp:nvSpPr>
        <dsp:cNvPr id="0" name=""/>
        <dsp:cNvSpPr/>
      </dsp:nvSpPr>
      <dsp:spPr>
        <a:xfrm>
          <a:off x="6088761" y="3444866"/>
          <a:ext cx="1492733" cy="77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9061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Наталия Трухачева</a:t>
          </a:r>
          <a:endParaRPr lang="de-DE" sz="1700" kern="1200" dirty="0"/>
        </a:p>
      </dsp:txBody>
      <dsp:txXfrm>
        <a:off x="6088761" y="3444866"/>
        <a:ext cx="1492733" cy="772871"/>
      </dsp:txXfrm>
    </dsp:sp>
    <dsp:sp modelId="{47DF79F9-9C85-46A9-B284-3FED5E028341}">
      <dsp:nvSpPr>
        <dsp:cNvPr id="0" name=""/>
        <dsp:cNvSpPr/>
      </dsp:nvSpPr>
      <dsp:spPr>
        <a:xfrm>
          <a:off x="6728750" y="4043655"/>
          <a:ext cx="1400208" cy="361572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Координатор проекта в Сибири  и на Дальнем Востоке</a:t>
          </a:r>
          <a:endParaRPr lang="de-DE" sz="700" kern="1200" dirty="0"/>
        </a:p>
      </dsp:txBody>
      <dsp:txXfrm>
        <a:off x="6728750" y="4043655"/>
        <a:ext cx="1400208" cy="361572"/>
      </dsp:txXfrm>
    </dsp:sp>
    <dsp:sp modelId="{6B0A90AF-84F9-4C45-8127-28331F301096}">
      <dsp:nvSpPr>
        <dsp:cNvPr id="0" name=""/>
        <dsp:cNvSpPr/>
      </dsp:nvSpPr>
      <dsp:spPr>
        <a:xfrm>
          <a:off x="3088415" y="1257049"/>
          <a:ext cx="1830837" cy="77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9061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к. пед. н. Татьяна Егорова </a:t>
          </a:r>
          <a:endParaRPr lang="de-DE" sz="1600" kern="1200" dirty="0"/>
        </a:p>
      </dsp:txBody>
      <dsp:txXfrm>
        <a:off x="3088415" y="1257049"/>
        <a:ext cx="1830837" cy="772871"/>
      </dsp:txXfrm>
    </dsp:sp>
    <dsp:sp modelId="{A2E3F942-A126-465B-9E37-6AC7876AEEFF}">
      <dsp:nvSpPr>
        <dsp:cNvPr id="0" name=""/>
        <dsp:cNvSpPr/>
      </dsp:nvSpPr>
      <dsp:spPr>
        <a:xfrm>
          <a:off x="4016022" y="1835779"/>
          <a:ext cx="1817070" cy="32859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руководитель проекта «Немецкий – первый второй иностранный</a:t>
          </a:r>
          <a:endParaRPr lang="de-DE" sz="900" kern="1200" dirty="0"/>
        </a:p>
      </dsp:txBody>
      <dsp:txXfrm>
        <a:off x="4016022" y="1835779"/>
        <a:ext cx="1817070" cy="328591"/>
      </dsp:txXfrm>
    </dsp:sp>
    <dsp:sp modelId="{E312EC55-774B-40FD-84A2-7476AB61DC47}">
      <dsp:nvSpPr>
        <dsp:cNvPr id="0" name=""/>
        <dsp:cNvSpPr/>
      </dsp:nvSpPr>
      <dsp:spPr>
        <a:xfrm>
          <a:off x="3296957" y="2278444"/>
          <a:ext cx="1492733" cy="77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9061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Дарья Носкова</a:t>
          </a:r>
          <a:endParaRPr lang="de-DE" sz="1600" kern="1200" dirty="0"/>
        </a:p>
      </dsp:txBody>
      <dsp:txXfrm>
        <a:off x="3296957" y="2278444"/>
        <a:ext cx="1492733" cy="772871"/>
      </dsp:txXfrm>
    </dsp:sp>
    <dsp:sp modelId="{AF9A1643-D7FA-4239-997D-45EA0C14EE71}">
      <dsp:nvSpPr>
        <dsp:cNvPr id="0" name=""/>
        <dsp:cNvSpPr/>
      </dsp:nvSpPr>
      <dsp:spPr>
        <a:xfrm>
          <a:off x="4222024" y="2886262"/>
          <a:ext cx="1343460" cy="25762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Координатор проекта</a:t>
          </a:r>
          <a:endParaRPr lang="de-DE" sz="900" kern="1200" dirty="0"/>
        </a:p>
      </dsp:txBody>
      <dsp:txXfrm>
        <a:off x="4222024" y="2886262"/>
        <a:ext cx="1343460" cy="257623"/>
      </dsp:txXfrm>
    </dsp:sp>
    <dsp:sp modelId="{848E7D26-5775-4076-979A-1209B9C98444}">
      <dsp:nvSpPr>
        <dsp:cNvPr id="0" name=""/>
        <dsp:cNvSpPr/>
      </dsp:nvSpPr>
      <dsp:spPr>
        <a:xfrm>
          <a:off x="756979" y="470273"/>
          <a:ext cx="1301051" cy="682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9061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Др. Ангела Ноке</a:t>
          </a:r>
          <a:endParaRPr lang="de-DE" sz="1600" kern="1200" dirty="0"/>
        </a:p>
      </dsp:txBody>
      <dsp:txXfrm>
        <a:off x="756979" y="470273"/>
        <a:ext cx="1301051" cy="682800"/>
      </dsp:txXfrm>
    </dsp:sp>
    <dsp:sp modelId="{D0E1DDED-14AF-4270-80F8-FC6C03E4A224}">
      <dsp:nvSpPr>
        <dsp:cNvPr id="0" name=""/>
        <dsp:cNvSpPr/>
      </dsp:nvSpPr>
      <dsp:spPr>
        <a:xfrm>
          <a:off x="1146536" y="1082663"/>
          <a:ext cx="1721429" cy="26925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руководитель языкового отдела Гёте-Института в  Санкт-Петербурге</a:t>
          </a:r>
          <a:endParaRPr lang="de-DE" sz="700" kern="1200" dirty="0"/>
        </a:p>
      </dsp:txBody>
      <dsp:txXfrm>
        <a:off x="1146536" y="1082663"/>
        <a:ext cx="1721429" cy="269250"/>
      </dsp:txXfrm>
    </dsp:sp>
    <dsp:sp modelId="{8814453B-0145-465F-896F-CCA6ACD8B2F5}">
      <dsp:nvSpPr>
        <dsp:cNvPr id="0" name=""/>
        <dsp:cNvSpPr/>
      </dsp:nvSpPr>
      <dsp:spPr>
        <a:xfrm>
          <a:off x="6094743" y="508281"/>
          <a:ext cx="1558861" cy="784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9061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к.пед. н. Владимир Недбай</a:t>
          </a:r>
          <a:endParaRPr lang="de-DE" sz="1600" kern="1200" dirty="0"/>
        </a:p>
      </dsp:txBody>
      <dsp:txXfrm>
        <a:off x="6094743" y="508281"/>
        <a:ext cx="1558861" cy="784951"/>
      </dsp:txXfrm>
    </dsp:sp>
    <dsp:sp modelId="{DF483451-021A-46E8-BA3D-4C71A9E6AE70}">
      <dsp:nvSpPr>
        <dsp:cNvPr id="0" name=""/>
        <dsp:cNvSpPr/>
      </dsp:nvSpPr>
      <dsp:spPr>
        <a:xfrm>
          <a:off x="6837138" y="1160552"/>
          <a:ext cx="1707994" cy="26953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руководитель языкового отдела Гёте-Института в Новосибирске</a:t>
          </a:r>
          <a:endParaRPr lang="de-DE" sz="800" kern="1200" dirty="0"/>
        </a:p>
      </dsp:txBody>
      <dsp:txXfrm>
        <a:off x="6837138" y="1160552"/>
        <a:ext cx="1707994" cy="269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58822-ABEC-49A8-8258-7AD36C8643F7}">
      <dsp:nvSpPr>
        <dsp:cNvPr id="0" name=""/>
        <dsp:cNvSpPr/>
      </dsp:nvSpPr>
      <dsp:spPr>
        <a:xfrm>
          <a:off x="0" y="602940"/>
          <a:ext cx="81280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812292" rIns="630823" bIns="277368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900" kern="1200"/>
        </a:p>
      </dsp:txBody>
      <dsp:txXfrm>
        <a:off x="0" y="602940"/>
        <a:ext cx="8128000" cy="982800"/>
      </dsp:txXfrm>
    </dsp:sp>
    <dsp:sp modelId="{BABBE0E9-FF99-4D5E-93E5-F019B553F1B1}">
      <dsp:nvSpPr>
        <dsp:cNvPr id="0" name=""/>
        <dsp:cNvSpPr/>
      </dsp:nvSpPr>
      <dsp:spPr>
        <a:xfrm>
          <a:off x="406400" y="27300"/>
          <a:ext cx="5689600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Руководитель проекта – и.о. ректора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ФГБОУ ВО </a:t>
          </a:r>
          <a:r>
            <a:rPr lang="ru-RU" sz="2000" kern="1200" dirty="0" err="1" smtClean="0">
              <a:solidFill>
                <a:srgbClr val="002060"/>
              </a:solidFill>
            </a:rPr>
            <a:t>ТвГУ</a:t>
          </a:r>
          <a:r>
            <a:rPr lang="ru-RU" sz="2000" kern="1200" dirty="0" smtClean="0">
              <a:solidFill>
                <a:srgbClr val="002060"/>
              </a:solidFill>
            </a:rPr>
            <a:t> д. </a:t>
          </a:r>
          <a:r>
            <a:rPr lang="ru-RU" sz="2000" kern="1200" dirty="0" err="1" smtClean="0">
              <a:solidFill>
                <a:srgbClr val="002060"/>
              </a:solidFill>
            </a:rPr>
            <a:t>филол</a:t>
          </a:r>
          <a:r>
            <a:rPr lang="ru-RU" sz="2000" kern="1200" dirty="0" smtClean="0">
              <a:solidFill>
                <a:srgbClr val="002060"/>
              </a:solidFill>
            </a:rPr>
            <a:t>. н. профессор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Людмила Николаевна </a:t>
          </a:r>
          <a:r>
            <a:rPr lang="ru-RU" sz="2000" b="1" kern="1200" dirty="0" err="1" smtClean="0">
              <a:solidFill>
                <a:srgbClr val="002060"/>
              </a:solidFill>
            </a:rPr>
            <a:t>Скаковская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462601" y="83501"/>
        <a:ext cx="5577198" cy="1038878"/>
      </dsp:txXfrm>
    </dsp:sp>
    <dsp:sp modelId="{6A3EDD7D-843D-4B10-98E2-9E518CB9186E}">
      <dsp:nvSpPr>
        <dsp:cNvPr id="0" name=""/>
        <dsp:cNvSpPr/>
      </dsp:nvSpPr>
      <dsp:spPr>
        <a:xfrm>
          <a:off x="0" y="2371980"/>
          <a:ext cx="81280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A99FD-B06E-4196-AB3A-1F2B4E776976}">
      <dsp:nvSpPr>
        <dsp:cNvPr id="0" name=""/>
        <dsp:cNvSpPr/>
      </dsp:nvSpPr>
      <dsp:spPr>
        <a:xfrm>
          <a:off x="406400" y="1796340"/>
          <a:ext cx="5689600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Координатор проекта  - к. </a:t>
          </a:r>
          <a:r>
            <a:rPr lang="ru-RU" sz="2000" kern="1200" dirty="0" err="1" smtClean="0">
              <a:solidFill>
                <a:srgbClr val="002060"/>
              </a:solidFill>
            </a:rPr>
            <a:t>филол</a:t>
          </a:r>
          <a:r>
            <a:rPr lang="ru-RU" sz="2000" kern="1200" dirty="0" smtClean="0">
              <a:solidFill>
                <a:srgbClr val="002060"/>
              </a:solidFill>
            </a:rPr>
            <a:t>. н. доцент кафедры немецкого языка </a:t>
          </a:r>
          <a:r>
            <a:rPr lang="ru-RU" sz="2000" kern="1200" dirty="0" err="1" smtClean="0">
              <a:solidFill>
                <a:srgbClr val="002060"/>
              </a:solidFill>
            </a:rPr>
            <a:t>ТвГУ</a:t>
          </a:r>
          <a:r>
            <a:rPr lang="ru-RU" sz="2000" kern="1200" dirty="0" smtClean="0">
              <a:solidFill>
                <a:srgbClr val="002060"/>
              </a:solidFill>
            </a:rPr>
            <a:t>, зам. декана факультета ИЯ и МК </a:t>
          </a:r>
          <a:r>
            <a:rPr lang="ru-RU" sz="2000" kern="1200" dirty="0" err="1" smtClean="0">
              <a:solidFill>
                <a:srgbClr val="002060"/>
              </a:solidFill>
            </a:rPr>
            <a:t>ТвГУ</a:t>
          </a:r>
          <a:r>
            <a:rPr lang="ru-RU" sz="2000" kern="1200" dirty="0" smtClean="0">
              <a:solidFill>
                <a:srgbClr val="002060"/>
              </a:solidFill>
            </a:rPr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Татьяна Викторовна </a:t>
          </a:r>
          <a:r>
            <a:rPr lang="ru-RU" sz="2000" b="1" kern="1200" dirty="0" err="1" smtClean="0">
              <a:solidFill>
                <a:srgbClr val="002060"/>
              </a:solidFill>
            </a:rPr>
            <a:t>Гречушникова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462601" y="1852541"/>
        <a:ext cx="5577198" cy="1038878"/>
      </dsp:txXfrm>
    </dsp:sp>
    <dsp:sp modelId="{F2656AC0-E965-457E-B87D-8BAE69CC6EF4}">
      <dsp:nvSpPr>
        <dsp:cNvPr id="0" name=""/>
        <dsp:cNvSpPr/>
      </dsp:nvSpPr>
      <dsp:spPr>
        <a:xfrm>
          <a:off x="0" y="4141019"/>
          <a:ext cx="81280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D814DA-7501-4992-8E2D-6014D64E23DB}">
      <dsp:nvSpPr>
        <dsp:cNvPr id="0" name=""/>
        <dsp:cNvSpPr/>
      </dsp:nvSpPr>
      <dsp:spPr>
        <a:xfrm>
          <a:off x="406400" y="3565380"/>
          <a:ext cx="5689600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Директора и учителя НЯ учебных заведений – участников проекта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462601" y="3621581"/>
        <a:ext cx="5577198" cy="1038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58822-ABEC-49A8-8258-7AD36C8643F7}">
      <dsp:nvSpPr>
        <dsp:cNvPr id="0" name=""/>
        <dsp:cNvSpPr/>
      </dsp:nvSpPr>
      <dsp:spPr>
        <a:xfrm>
          <a:off x="0" y="602940"/>
          <a:ext cx="81280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812292" rIns="630823" bIns="277368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900" kern="1200" dirty="0"/>
        </a:p>
      </dsp:txBody>
      <dsp:txXfrm>
        <a:off x="0" y="602940"/>
        <a:ext cx="8128000" cy="982800"/>
      </dsp:txXfrm>
    </dsp:sp>
    <dsp:sp modelId="{BABBE0E9-FF99-4D5E-93E5-F019B553F1B1}">
      <dsp:nvSpPr>
        <dsp:cNvPr id="0" name=""/>
        <dsp:cNvSpPr/>
      </dsp:nvSpPr>
      <dsp:spPr>
        <a:xfrm>
          <a:off x="406400" y="27300"/>
          <a:ext cx="5689600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Министерство образования Тверской области 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62601" y="83501"/>
        <a:ext cx="5577198" cy="1038878"/>
      </dsp:txXfrm>
    </dsp:sp>
    <dsp:sp modelId="{6A3EDD7D-843D-4B10-98E2-9E518CB9186E}">
      <dsp:nvSpPr>
        <dsp:cNvPr id="0" name=""/>
        <dsp:cNvSpPr/>
      </dsp:nvSpPr>
      <dsp:spPr>
        <a:xfrm>
          <a:off x="0" y="2371980"/>
          <a:ext cx="81280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A99FD-B06E-4196-AB3A-1F2B4E776976}">
      <dsp:nvSpPr>
        <dsp:cNvPr id="0" name=""/>
        <dsp:cNvSpPr/>
      </dsp:nvSpPr>
      <dsp:spPr>
        <a:xfrm>
          <a:off x="406400" y="1796340"/>
          <a:ext cx="5689600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МОУ СОШ № 35 с углубленным изучением немецкого языка г. Твери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462601" y="1852541"/>
        <a:ext cx="5577198" cy="1038878"/>
      </dsp:txXfrm>
    </dsp:sp>
    <dsp:sp modelId="{F2656AC0-E965-457E-B87D-8BAE69CC6EF4}">
      <dsp:nvSpPr>
        <dsp:cNvPr id="0" name=""/>
        <dsp:cNvSpPr/>
      </dsp:nvSpPr>
      <dsp:spPr>
        <a:xfrm>
          <a:off x="0" y="4141019"/>
          <a:ext cx="81280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D814DA-7501-4992-8E2D-6014D64E23DB}">
      <dsp:nvSpPr>
        <dsp:cNvPr id="0" name=""/>
        <dsp:cNvSpPr/>
      </dsp:nvSpPr>
      <dsp:spPr>
        <a:xfrm>
          <a:off x="406400" y="3565380"/>
          <a:ext cx="5689600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Тверская региональная ассоциация учителей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 преподавателей немецкого языка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462601" y="3621581"/>
        <a:ext cx="5577198" cy="10388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C9784-F1D7-40E5-A003-D15D056A430A}">
      <dsp:nvSpPr>
        <dsp:cNvPr id="0" name=""/>
        <dsp:cNvSpPr/>
      </dsp:nvSpPr>
      <dsp:spPr>
        <a:xfrm>
          <a:off x="7465" y="692966"/>
          <a:ext cx="2078924" cy="30293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0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 </a:t>
          </a:r>
          <a:r>
            <a:rPr lang="ru-RU" sz="1200" b="0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Общая координация проекта</a:t>
          </a:r>
          <a:endParaRPr lang="de-DE" sz="1200" b="0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Разработка, пилотирование и адаптация мероприятий</a:t>
          </a:r>
          <a:endParaRPr lang="de-DE" sz="1200" b="0" kern="1200" dirty="0" smtClean="0">
            <a:solidFill>
              <a:srgbClr val="003969"/>
            </a:solidFill>
            <a:latin typeface="Verdana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Поиск партнеров среди муниципальных органов управления образованием</a:t>
          </a:r>
          <a:endParaRPr lang="de-DE" sz="1200" b="0" kern="1200" dirty="0" smtClean="0">
            <a:solidFill>
              <a:srgbClr val="003969"/>
            </a:solidFill>
            <a:latin typeface="Verdana"/>
            <a:ea typeface="+mn-ea"/>
            <a:cs typeface="+mn-cs"/>
          </a:endParaRPr>
        </a:p>
      </dsp:txBody>
      <dsp:txXfrm>
        <a:off x="68355" y="753856"/>
        <a:ext cx="1957144" cy="2258446"/>
      </dsp:txXfrm>
    </dsp:sp>
    <dsp:sp modelId="{92AFC33A-EB8D-4965-9E82-D2B1BF46AA44}">
      <dsp:nvSpPr>
        <dsp:cNvPr id="0" name=""/>
        <dsp:cNvSpPr/>
      </dsp:nvSpPr>
      <dsp:spPr>
        <a:xfrm>
          <a:off x="401670" y="1088832"/>
          <a:ext cx="3503926" cy="3503926"/>
        </a:xfrm>
        <a:prstGeom prst="leftCircularArrow">
          <a:avLst>
            <a:gd name="adj1" fmla="val 1280"/>
            <a:gd name="adj2" fmla="val 150903"/>
            <a:gd name="adj3" fmla="val 922505"/>
            <a:gd name="adj4" fmla="val 8020580"/>
            <a:gd name="adj5" fmla="val 1494"/>
          </a:avLst>
        </a:prstGeom>
        <a:solidFill>
          <a:srgbClr val="A0C81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B5840-5D24-405D-88B1-3E52BE380B5E}">
      <dsp:nvSpPr>
        <dsp:cNvPr id="0" name=""/>
        <dsp:cNvSpPr/>
      </dsp:nvSpPr>
      <dsp:spPr>
        <a:xfrm>
          <a:off x="211467" y="3321052"/>
          <a:ext cx="1531344" cy="753779"/>
        </a:xfrm>
        <a:prstGeom prst="roundRect">
          <a:avLst>
            <a:gd name="adj" fmla="val 10000"/>
          </a:avLst>
        </a:prstGeom>
        <a:solidFill>
          <a:srgbClr val="A0C81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Гёте-Институт в России</a:t>
          </a:r>
          <a:endParaRPr lang="de-DE" sz="1400" b="1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</dsp:txBody>
      <dsp:txXfrm>
        <a:off x="233544" y="3343129"/>
        <a:ext cx="1487190" cy="709625"/>
      </dsp:txXfrm>
    </dsp:sp>
    <dsp:sp modelId="{CBE63DD1-E205-4B7D-BD19-BCFAAF5794D8}">
      <dsp:nvSpPr>
        <dsp:cNvPr id="0" name=""/>
        <dsp:cNvSpPr/>
      </dsp:nvSpPr>
      <dsp:spPr>
        <a:xfrm>
          <a:off x="2253888" y="1079967"/>
          <a:ext cx="3763746" cy="252129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e-DE" sz="1200" b="1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 </a:t>
          </a:r>
          <a:r>
            <a:rPr lang="ru-RU" sz="1200" b="0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Координация проекта на локальном уровне</a:t>
          </a:r>
          <a:endParaRPr lang="de-DE" sz="1200" b="0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200" b="0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Взаимодействие с региональными органами управления образованием </a:t>
          </a:r>
          <a:endParaRPr lang="de-DE" sz="1200" b="0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e-DE" sz="1200" b="0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 </a:t>
          </a:r>
          <a:r>
            <a:rPr lang="ru-RU" sz="1200" b="0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Связующее звено между Гёте-Институтом и школами</a:t>
          </a:r>
          <a:endParaRPr lang="de-DE" sz="1200" b="0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e-DE" sz="1200" b="0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 </a:t>
          </a:r>
          <a:r>
            <a:rPr lang="ru-RU" sz="1200" b="0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Реклама, консультирование, организация и проведение локальных мероприятий и т.д.</a:t>
          </a:r>
          <a:endParaRPr lang="de-DE" sz="1200" b="0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000" b="0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</dsp:txBody>
      <dsp:txXfrm>
        <a:off x="2311910" y="1678267"/>
        <a:ext cx="3647702" cy="1864976"/>
      </dsp:txXfrm>
    </dsp:sp>
    <dsp:sp modelId="{B3B56C34-6271-4156-A2C7-BF7D5905FD0E}">
      <dsp:nvSpPr>
        <dsp:cNvPr id="0" name=""/>
        <dsp:cNvSpPr/>
      </dsp:nvSpPr>
      <dsp:spPr>
        <a:xfrm>
          <a:off x="3667360" y="192553"/>
          <a:ext cx="3652341" cy="3652341"/>
        </a:xfrm>
        <a:prstGeom prst="circularArrow">
          <a:avLst>
            <a:gd name="adj1" fmla="val 1228"/>
            <a:gd name="adj2" fmla="val 144612"/>
            <a:gd name="adj3" fmla="val 20200774"/>
            <a:gd name="adj4" fmla="val 13096408"/>
            <a:gd name="adj5" fmla="val 1433"/>
          </a:avLst>
        </a:prstGeom>
        <a:solidFill>
          <a:srgbClr val="A0C81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1190A-A46F-4827-9964-3BC8ADECB56D}">
      <dsp:nvSpPr>
        <dsp:cNvPr id="0" name=""/>
        <dsp:cNvSpPr/>
      </dsp:nvSpPr>
      <dsp:spPr>
        <a:xfrm>
          <a:off x="3212596" y="916126"/>
          <a:ext cx="1769153" cy="743559"/>
        </a:xfrm>
        <a:prstGeom prst="roundRect">
          <a:avLst>
            <a:gd name="adj" fmla="val 10000"/>
          </a:avLst>
        </a:prstGeom>
        <a:solidFill>
          <a:srgbClr val="A0C81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Ресурсные центры</a:t>
          </a:r>
          <a:endParaRPr lang="de-DE" sz="1600" b="1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</dsp:txBody>
      <dsp:txXfrm>
        <a:off x="3234374" y="937904"/>
        <a:ext cx="1725597" cy="700003"/>
      </dsp:txXfrm>
    </dsp:sp>
    <dsp:sp modelId="{13548022-C20E-41CD-BEF4-5EC1274BF9C3}">
      <dsp:nvSpPr>
        <dsp:cNvPr id="0" name=""/>
        <dsp:cNvSpPr/>
      </dsp:nvSpPr>
      <dsp:spPr>
        <a:xfrm>
          <a:off x="6189588" y="543622"/>
          <a:ext cx="2243832" cy="345153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A0C81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5 шагов к введению немецкого:</a:t>
          </a:r>
          <a:endParaRPr lang="de-DE" sz="1400" b="1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Мотивировать родителей</a:t>
          </a:r>
          <a:endParaRPr lang="de-DE" sz="1200" b="0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Заинтересовать учащихся,</a:t>
          </a:r>
          <a:endParaRPr lang="de-DE" sz="1200" b="0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Убедить директора,</a:t>
          </a:r>
          <a:endParaRPr lang="de-DE" sz="1200" b="0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Подготовить учителя</a:t>
          </a:r>
          <a:endParaRPr lang="de-DE" sz="1200" b="0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Обеспечить школы кадрами </a:t>
          </a:r>
          <a:endParaRPr lang="de-DE" sz="1200" b="0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100" b="0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100" b="0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100" b="0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</dsp:txBody>
      <dsp:txXfrm>
        <a:off x="6255308" y="609342"/>
        <a:ext cx="2112392" cy="2580481"/>
      </dsp:txXfrm>
    </dsp:sp>
    <dsp:sp modelId="{E1F418F1-1FAF-4917-AC9E-FF9DEDD49718}">
      <dsp:nvSpPr>
        <dsp:cNvPr id="0" name=""/>
        <dsp:cNvSpPr/>
      </dsp:nvSpPr>
      <dsp:spPr>
        <a:xfrm>
          <a:off x="6562967" y="3381203"/>
          <a:ext cx="1479628" cy="811540"/>
        </a:xfrm>
        <a:prstGeom prst="roundRect">
          <a:avLst>
            <a:gd name="adj" fmla="val 10000"/>
          </a:avLst>
        </a:prstGeom>
        <a:solidFill>
          <a:srgbClr val="A0C81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69"/>
              </a:solidFill>
              <a:latin typeface="Verdana"/>
              <a:ea typeface="+mn-ea"/>
              <a:cs typeface="+mn-cs"/>
            </a:rPr>
            <a:t>Школы</a:t>
          </a:r>
          <a:endParaRPr lang="de-DE" sz="1600" b="1" kern="1200" dirty="0">
            <a:solidFill>
              <a:srgbClr val="003969"/>
            </a:solidFill>
            <a:latin typeface="Verdana"/>
            <a:ea typeface="+mn-ea"/>
            <a:cs typeface="+mn-cs"/>
          </a:endParaRPr>
        </a:p>
      </dsp:txBody>
      <dsp:txXfrm>
        <a:off x="6586736" y="3404972"/>
        <a:ext cx="1432090" cy="764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39A29-CFED-41A0-86F3-E3166EB9243A}" type="datetimeFigureOut">
              <a:rPr lang="de-DE" smtClean="0"/>
              <a:pPr/>
              <a:t>26.01.2017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46286-884F-4858-AB03-9935101683E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50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06AEE-752F-403A-80F2-69E301CE26BB}" type="datetimeFigureOut">
              <a:rPr lang="de-DE" smtClean="0"/>
              <a:pPr/>
              <a:t>26.01.2017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B4522-84B9-495A-BFB9-E8501EE8467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963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4522-84B9-495A-BFB9-E8501EE8467D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4522-84B9-495A-BFB9-E8501EE8467D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4522-84B9-495A-BFB9-E8501EE8467D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4522-84B9-495A-BFB9-E8501EE8467D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4522-84B9-495A-BFB9-E8501EE8467D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3EF1-82C7-4135-9266-39C3D494B576}" type="datetimeFigureOut">
              <a:rPr lang="de-DE" smtClean="0"/>
              <a:pPr/>
              <a:t>26.01.2017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1CC-1B35-4AE8-BD82-0678A5F3CA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03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3EF1-82C7-4135-9266-39C3D494B576}" type="datetimeFigureOut">
              <a:rPr lang="de-DE" smtClean="0"/>
              <a:pPr/>
              <a:t>26.01.2017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1CC-1B35-4AE8-BD82-0678A5F3CA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82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3EF1-82C7-4135-9266-39C3D494B576}" type="datetimeFigureOut">
              <a:rPr lang="de-DE" smtClean="0"/>
              <a:pPr/>
              <a:t>26.01.2017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1CC-1B35-4AE8-BD82-0678A5F3CA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30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3EF1-82C7-4135-9266-39C3D494B576}" type="datetimeFigureOut">
              <a:rPr lang="de-DE" smtClean="0"/>
              <a:pPr/>
              <a:t>26.01.2017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1CC-1B35-4AE8-BD82-0678A5F3CA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494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3EF1-82C7-4135-9266-39C3D494B576}" type="datetimeFigureOut">
              <a:rPr lang="de-DE" smtClean="0"/>
              <a:pPr/>
              <a:t>26.01.2017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1CC-1B35-4AE8-BD82-0678A5F3CA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694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3EF1-82C7-4135-9266-39C3D494B576}" type="datetimeFigureOut">
              <a:rPr lang="de-DE" smtClean="0"/>
              <a:pPr/>
              <a:t>26.01.2017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1CC-1B35-4AE8-BD82-0678A5F3CA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17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3EF1-82C7-4135-9266-39C3D494B576}" type="datetimeFigureOut">
              <a:rPr lang="de-DE" smtClean="0"/>
              <a:pPr/>
              <a:t>26.01.2017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1CC-1B35-4AE8-BD82-0678A5F3CA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64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3EF1-82C7-4135-9266-39C3D494B576}" type="datetimeFigureOut">
              <a:rPr lang="de-DE" smtClean="0"/>
              <a:pPr/>
              <a:t>26.01.2017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1CC-1B35-4AE8-BD82-0678A5F3CA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96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3EF1-82C7-4135-9266-39C3D494B576}" type="datetimeFigureOut">
              <a:rPr lang="de-DE" smtClean="0"/>
              <a:pPr/>
              <a:t>26.01.2017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1CC-1B35-4AE8-BD82-0678A5F3CA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66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3EF1-82C7-4135-9266-39C3D494B576}" type="datetimeFigureOut">
              <a:rPr lang="de-DE" smtClean="0"/>
              <a:pPr/>
              <a:t>26.01.2017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1CC-1B35-4AE8-BD82-0678A5F3CA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15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3EF1-82C7-4135-9266-39C3D494B576}" type="datetimeFigureOut">
              <a:rPr lang="de-DE" smtClean="0"/>
              <a:pPr/>
              <a:t>26.01.2017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1CC-1B35-4AE8-BD82-0678A5F3CA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36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03EF1-82C7-4135-9266-39C3D494B576}" type="datetimeFigureOut">
              <a:rPr lang="de-DE" smtClean="0"/>
              <a:pPr/>
              <a:t>26.01.2017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811CC-1B35-4AE8-BD82-0678A5F3CA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35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diagramDrawing" Target="../diagrams/drawing3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gf.tversu.ru/" TargetMode="Externa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atjanagretch@mail.ru" TargetMode="Externa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5.jpe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19.jpeg"/><Relationship Id="rId5" Type="http://schemas.openxmlformats.org/officeDocument/2006/relationships/image" Target="../media/image4.pn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29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1"/>
          <p:cNvSpPr txBox="1"/>
          <p:nvPr/>
        </p:nvSpPr>
        <p:spPr>
          <a:xfrm>
            <a:off x="591258" y="662610"/>
            <a:ext cx="831867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800" b="1" cap="all" dirty="0" smtClean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pPr algn="ctr"/>
            <a:endParaRPr lang="ru-RU" sz="2800" b="1" cap="all" dirty="0" smtClean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pPr algn="ctr"/>
            <a:r>
              <a:rPr lang="ru-RU" sz="2800" b="1" cap="all" dirty="0" smtClean="0">
                <a:solidFill>
                  <a:schemeClr val="bg1"/>
                </a:solidFill>
                <a:latin typeface="Goethe FF Clan" panose="020B0506030101020104" pitchFamily="34" charset="0"/>
              </a:rPr>
              <a:t>Видеоконференция</a:t>
            </a:r>
          </a:p>
          <a:p>
            <a:pPr algn="ctr"/>
            <a:r>
              <a:rPr lang="ru-RU" sz="2800" b="1" cap="all" dirty="0" smtClean="0">
                <a:solidFill>
                  <a:schemeClr val="bg1"/>
                </a:solidFill>
                <a:latin typeface="Goethe FF Clan" panose="020B0506030101020104" pitchFamily="34" charset="0"/>
              </a:rPr>
              <a:t>  </a:t>
            </a:r>
          </a:p>
          <a:p>
            <a:pPr algn="ctr"/>
            <a:r>
              <a:rPr lang="ru-RU" sz="2800" b="1" cap="all" dirty="0" smtClean="0">
                <a:solidFill>
                  <a:schemeClr val="bg1"/>
                </a:solidFill>
                <a:latin typeface="Goethe FF Clan" panose="020B0506030101020104" pitchFamily="34" charset="0"/>
              </a:rPr>
              <a:t>по </a:t>
            </a:r>
            <a:r>
              <a:rPr lang="ru-RU" sz="2800" b="1" cap="all" dirty="0">
                <a:solidFill>
                  <a:schemeClr val="bg1"/>
                </a:solidFill>
                <a:latin typeface="Goethe FF Clan" panose="020B0506030101020104" pitchFamily="34" charset="0"/>
              </a:rPr>
              <a:t>подготовке </a:t>
            </a:r>
            <a:r>
              <a:rPr lang="ru-RU" sz="2800" b="1" cap="all" dirty="0" smtClean="0">
                <a:solidFill>
                  <a:schemeClr val="bg1"/>
                </a:solidFill>
                <a:latin typeface="Goethe FF Clan" panose="020B0506030101020104" pitchFamily="34" charset="0"/>
              </a:rPr>
              <a:t>к реализации </a:t>
            </a:r>
            <a:r>
              <a:rPr lang="ru-RU" sz="2800" b="1" cap="all" dirty="0">
                <a:solidFill>
                  <a:schemeClr val="bg1"/>
                </a:solidFill>
                <a:latin typeface="Goethe FF Clan" panose="020B0506030101020104" pitchFamily="34" charset="0"/>
              </a:rPr>
              <a:t>проекта </a:t>
            </a:r>
            <a:endParaRPr lang="ru-RU" sz="2800" b="1" cap="all" dirty="0" smtClean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pPr algn="ctr"/>
            <a:r>
              <a:rPr lang="ru-RU" sz="2800" b="1" cap="all" dirty="0" smtClean="0">
                <a:solidFill>
                  <a:schemeClr val="bg1"/>
                </a:solidFill>
                <a:latin typeface="Goethe FF Clan" panose="020B0506030101020104" pitchFamily="34" charset="0"/>
              </a:rPr>
              <a:t>"</a:t>
            </a:r>
            <a:r>
              <a:rPr lang="ru-RU" sz="2800" b="1" cap="all" dirty="0">
                <a:solidFill>
                  <a:schemeClr val="bg1"/>
                </a:solidFill>
                <a:latin typeface="Goethe FF Clan" panose="020B0506030101020104" pitchFamily="34" charset="0"/>
              </a:rPr>
              <a:t>Немецкий </a:t>
            </a:r>
            <a:r>
              <a:rPr lang="ru-RU" sz="2800" b="1" cap="all" dirty="0" smtClean="0">
                <a:solidFill>
                  <a:schemeClr val="bg1"/>
                </a:solidFill>
                <a:latin typeface="Goethe FF Clan" panose="020B0506030101020104" pitchFamily="34" charset="0"/>
              </a:rPr>
              <a:t>– </a:t>
            </a:r>
          </a:p>
          <a:p>
            <a:pPr algn="ctr"/>
            <a:r>
              <a:rPr lang="ru-RU" sz="2800" b="1" cap="all" dirty="0" smtClean="0">
                <a:solidFill>
                  <a:schemeClr val="bg1"/>
                </a:solidFill>
                <a:latin typeface="Goethe FF Clan" panose="020B0506030101020104" pitchFamily="34" charset="0"/>
              </a:rPr>
              <a:t>первый </a:t>
            </a:r>
            <a:r>
              <a:rPr lang="ru-RU" sz="2800" b="1" cap="all" dirty="0">
                <a:solidFill>
                  <a:schemeClr val="bg1"/>
                </a:solidFill>
                <a:latin typeface="Goethe FF Clan" panose="020B0506030101020104" pitchFamily="34" charset="0"/>
              </a:rPr>
              <a:t>второй </a:t>
            </a:r>
            <a:r>
              <a:rPr lang="ru-RU" sz="2800" b="1" cap="all" dirty="0" smtClean="0">
                <a:solidFill>
                  <a:schemeClr val="bg1"/>
                </a:solidFill>
                <a:latin typeface="Goethe FF Clan" panose="020B0506030101020104" pitchFamily="34" charset="0"/>
              </a:rPr>
              <a:t>иностранный«</a:t>
            </a:r>
          </a:p>
          <a:p>
            <a:pPr algn="ctr"/>
            <a:r>
              <a:rPr lang="ru-RU" sz="2800" b="1" cap="all" dirty="0" smtClean="0">
                <a:solidFill>
                  <a:schemeClr val="bg1"/>
                </a:solidFill>
                <a:latin typeface="Goethe FF Clan" panose="020B0506030101020104" pitchFamily="34" charset="0"/>
              </a:rPr>
              <a:t>  </a:t>
            </a:r>
          </a:p>
          <a:p>
            <a:pPr algn="ctr"/>
            <a:r>
              <a:rPr lang="ru-RU" sz="2800" b="1" cap="all" dirty="0" smtClean="0">
                <a:solidFill>
                  <a:schemeClr val="bg1"/>
                </a:solidFill>
                <a:latin typeface="Goethe FF Clan" panose="020B0506030101020104" pitchFamily="34" charset="0"/>
              </a:rPr>
              <a:t>в Твери и Тверской области</a:t>
            </a:r>
            <a:endParaRPr lang="de-DE" sz="2800" b="1" cap="all" dirty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pPr algn="r"/>
            <a:endParaRPr lang="ru-RU" sz="2800" b="1" cap="all" dirty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pPr algn="r"/>
            <a:endParaRPr lang="ru-RU" sz="2800" b="1" cap="all" dirty="0" smtClean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pPr algn="r"/>
            <a:r>
              <a:rPr lang="ru-RU" sz="2800" b="1" cap="all" dirty="0" smtClean="0">
                <a:solidFill>
                  <a:schemeClr val="bg1"/>
                </a:solidFill>
                <a:latin typeface="Goethe FF Clan" panose="020B0506030101020104" pitchFamily="34" charset="0"/>
              </a:rPr>
              <a:t>26.01</a:t>
            </a:r>
            <a:r>
              <a:rPr lang="de-DE" sz="2800" b="1" cap="all" dirty="0" smtClean="0">
                <a:solidFill>
                  <a:schemeClr val="bg1"/>
                </a:solidFill>
                <a:latin typeface="Goethe FF Clan" panose="020B0506030101020104" pitchFamily="34" charset="0"/>
              </a:rPr>
              <a:t>.201</a:t>
            </a:r>
            <a:r>
              <a:rPr lang="ru-RU" sz="2800" b="1" cap="all" dirty="0" smtClean="0">
                <a:solidFill>
                  <a:schemeClr val="bg1"/>
                </a:solidFill>
                <a:latin typeface="Goethe FF Clan" panose="020B0506030101020104" pitchFamily="34" charset="0"/>
              </a:rPr>
              <a:t>7, 14.30.-15.30 </a:t>
            </a:r>
          </a:p>
          <a:p>
            <a:endParaRPr lang="de-DE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Goethe FF Clan" panose="020B0506030101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3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729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1"/>
          <p:cNvSpPr txBox="1"/>
          <p:nvPr/>
        </p:nvSpPr>
        <p:spPr>
          <a:xfrm>
            <a:off x="377145" y="842081"/>
            <a:ext cx="83186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chemeClr val="bg1"/>
                </a:solidFill>
                <a:latin typeface="Goethe FF Clan" panose="020B0506030101020104" pitchFamily="34" charset="0"/>
              </a:rPr>
              <a:t>партнеры проекта в Тверской области</a:t>
            </a:r>
          </a:p>
          <a:p>
            <a:endParaRPr lang="ru-RU" sz="2800" b="1" cap="all" dirty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pPr algn="ctr"/>
            <a:endParaRPr lang="de-DE" sz="2800" b="1" cap="all" dirty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pPr algn="ctr"/>
            <a:endParaRPr lang="de-DE" sz="2800" b="1" cap="all" dirty="0" smtClean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endParaRPr lang="de-DE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Goethe FF Clan" panose="020B0506030101020104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500049" y="1706880"/>
          <a:ext cx="8128000" cy="5151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0123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1027023" y="516292"/>
            <a:ext cx="34948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altLang="de-D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Структура проекта</a:t>
            </a:r>
            <a:r>
              <a:rPr lang="de-DE" altLang="de-D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: </a:t>
            </a: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1453710650"/>
              </p:ext>
            </p:extLst>
          </p:nvPr>
        </p:nvGraphicFramePr>
        <p:xfrm>
          <a:off x="271796" y="573826"/>
          <a:ext cx="8500188" cy="5110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Pfeil nach unten 2"/>
          <p:cNvSpPr/>
          <p:nvPr/>
        </p:nvSpPr>
        <p:spPr>
          <a:xfrm>
            <a:off x="4286895" y="4183646"/>
            <a:ext cx="313095" cy="379024"/>
          </a:xfrm>
          <a:prstGeom prst="downArrow">
            <a:avLst/>
          </a:prstGeom>
          <a:solidFill>
            <a:srgbClr val="A0C814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2783629" y="4562878"/>
            <a:ext cx="3319626" cy="5784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3969"/>
                </a:solidFill>
                <a:latin typeface="Verdana"/>
              </a:rPr>
              <a:t>Эксперты в области преподавания немецкого как второго иностранного</a:t>
            </a:r>
            <a:endParaRPr lang="de-DE" sz="1100" b="1" dirty="0">
              <a:solidFill>
                <a:srgbClr val="003969"/>
              </a:solidFill>
              <a:latin typeface="Verdana"/>
            </a:endParaRPr>
          </a:p>
        </p:txBody>
      </p:sp>
      <p:sp>
        <p:nvSpPr>
          <p:cNvPr id="10" name="Pfeil nach unten 9"/>
          <p:cNvSpPr/>
          <p:nvPr/>
        </p:nvSpPr>
        <p:spPr>
          <a:xfrm>
            <a:off x="4286895" y="5156102"/>
            <a:ext cx="285106" cy="284578"/>
          </a:xfrm>
          <a:prstGeom prst="downArrow">
            <a:avLst/>
          </a:prstGeom>
          <a:solidFill>
            <a:srgbClr val="A0C814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2274940" y="5440681"/>
            <a:ext cx="4834986" cy="13053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969"/>
                </a:solidFill>
                <a:latin typeface="Verdana"/>
              </a:rPr>
              <a:t>Повышение квалификации учителей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969"/>
                </a:solidFill>
                <a:latin typeface="Verdana"/>
              </a:rPr>
              <a:t>Методическое сопровождение учебного процесса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969"/>
                </a:solidFill>
                <a:latin typeface="Verdana"/>
              </a:rPr>
              <a:t>Консультирование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969"/>
                </a:solidFill>
                <a:latin typeface="Verdana"/>
              </a:rPr>
              <a:t>Разработка учебно-методических, дидактических </a:t>
            </a:r>
            <a:r>
              <a:rPr lang="ru-RU" sz="1200" dirty="0" smtClean="0">
                <a:solidFill>
                  <a:srgbClr val="003969"/>
                </a:solidFill>
                <a:latin typeface="Verdana"/>
              </a:rPr>
              <a:t>материалов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969"/>
                </a:solidFill>
                <a:latin typeface="Verdana"/>
              </a:rPr>
              <a:t>Экспертиза образовательных продуктов </a:t>
            </a:r>
            <a:endParaRPr lang="de-DE" sz="1200" dirty="0">
              <a:solidFill>
                <a:srgbClr val="003969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357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5415" y="890296"/>
            <a:ext cx="8223928" cy="534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734007" y="484883"/>
            <a:ext cx="7663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de-DE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/>
              </a:rPr>
              <a:t>УСЛОВИЯ УЧАСТИЯ В ПИЛОТИРОВАНИИ В КАЧЕСТВЕ РЕСУРСНЫХ </a:t>
            </a:r>
            <a:r>
              <a:rPr lang="ru-RU" altLang="de-DE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/>
              </a:rPr>
              <a:t>ЦЕНТРОВ</a:t>
            </a:r>
            <a:endParaRPr lang="de-DE" sz="32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Light" panose="020F0302020204030204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28409" y="1764975"/>
            <a:ext cx="84815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25" lvl="1" indent="-285750">
              <a:buFont typeface="Arial" panose="020B0604020202020204" pitchFamily="34" charset="0"/>
              <a:buChar char="•"/>
            </a:pPr>
            <a:r>
              <a:rPr lang="ru-RU" altLang="de-DE" sz="2400" dirty="0">
                <a:solidFill>
                  <a:schemeClr val="bg1"/>
                </a:solidFill>
              </a:rPr>
              <a:t>Общие цели/ заинтересованность в достижение целей </a:t>
            </a:r>
            <a:r>
              <a:rPr lang="ru-RU" altLang="de-DE" sz="2400" dirty="0" smtClean="0">
                <a:solidFill>
                  <a:schemeClr val="bg1"/>
                </a:solidFill>
              </a:rPr>
              <a:t>проекта</a:t>
            </a:r>
          </a:p>
          <a:p>
            <a:pPr marL="555625" lvl="1" indent="-285750">
              <a:buFont typeface="Arial" panose="020B0604020202020204" pitchFamily="34" charset="0"/>
              <a:buChar char="•"/>
            </a:pPr>
            <a:r>
              <a:rPr lang="ru-RU" altLang="de-DE" sz="2400" dirty="0" smtClean="0">
                <a:solidFill>
                  <a:schemeClr val="bg1"/>
                </a:solidFill>
              </a:rPr>
              <a:t>Поддержка </a:t>
            </a:r>
            <a:r>
              <a:rPr lang="ru-RU" altLang="de-DE" sz="2400" dirty="0">
                <a:solidFill>
                  <a:schemeClr val="bg1"/>
                </a:solidFill>
              </a:rPr>
              <a:t>руководства образовательной </a:t>
            </a:r>
            <a:r>
              <a:rPr lang="ru-RU" altLang="de-DE" sz="2400" dirty="0" smtClean="0">
                <a:solidFill>
                  <a:schemeClr val="bg1"/>
                </a:solidFill>
              </a:rPr>
              <a:t>организации</a:t>
            </a:r>
          </a:p>
          <a:p>
            <a:pPr marL="555625" lvl="1" indent="-285750">
              <a:buFont typeface="Arial" panose="020B0604020202020204" pitchFamily="34" charset="0"/>
              <a:buChar char="•"/>
            </a:pPr>
            <a:r>
              <a:rPr lang="ru-RU" altLang="de-DE" sz="2400" dirty="0" smtClean="0">
                <a:solidFill>
                  <a:schemeClr val="bg1"/>
                </a:solidFill>
              </a:rPr>
              <a:t>Наличие </a:t>
            </a:r>
            <a:r>
              <a:rPr lang="ru-RU" altLang="de-DE" sz="2400" dirty="0">
                <a:solidFill>
                  <a:schemeClr val="bg1"/>
                </a:solidFill>
              </a:rPr>
              <a:t>постоянного контактного </a:t>
            </a:r>
            <a:r>
              <a:rPr lang="ru-RU" altLang="de-DE" sz="2400" dirty="0" smtClean="0">
                <a:solidFill>
                  <a:schemeClr val="bg1"/>
                </a:solidFill>
              </a:rPr>
              <a:t>лица;</a:t>
            </a:r>
          </a:p>
          <a:p>
            <a:pPr marL="555625" lvl="1" indent="-285750">
              <a:buFont typeface="Arial" panose="020B0604020202020204" pitchFamily="34" charset="0"/>
              <a:buChar char="•"/>
            </a:pPr>
            <a:r>
              <a:rPr lang="ru-RU" altLang="de-DE" sz="2400" dirty="0" smtClean="0">
                <a:solidFill>
                  <a:schemeClr val="bg1"/>
                </a:solidFill>
              </a:rPr>
              <a:t>Оформление </a:t>
            </a:r>
            <a:r>
              <a:rPr lang="ru-RU" altLang="de-DE" sz="2400" dirty="0">
                <a:solidFill>
                  <a:schemeClr val="bg1"/>
                </a:solidFill>
              </a:rPr>
              <a:t>отношений партнерства </a:t>
            </a:r>
            <a:r>
              <a:rPr lang="de-DE" altLang="de-DE" sz="2400" dirty="0">
                <a:solidFill>
                  <a:schemeClr val="bg1"/>
                </a:solidFill>
              </a:rPr>
              <a:t>c </a:t>
            </a:r>
            <a:r>
              <a:rPr lang="ru-RU" altLang="de-DE" sz="2400" dirty="0">
                <a:solidFill>
                  <a:schemeClr val="bg1"/>
                </a:solidFill>
              </a:rPr>
              <a:t>Гёте-институтом и </a:t>
            </a:r>
            <a:r>
              <a:rPr lang="ru-RU" altLang="de-DE" sz="2400" b="1" dirty="0">
                <a:solidFill>
                  <a:schemeClr val="bg1"/>
                </a:solidFill>
              </a:rPr>
              <a:t>согласование статуса ресурсного центра </a:t>
            </a:r>
            <a:r>
              <a:rPr lang="ru-RU" altLang="de-DE" sz="2400" dirty="0">
                <a:solidFill>
                  <a:schemeClr val="bg1"/>
                </a:solidFill>
              </a:rPr>
              <a:t>(договор о сотрудничестве с определением прав и обязанностей сторон, механизмов работы и отчетности</a:t>
            </a:r>
            <a:r>
              <a:rPr lang="ru-RU" altLang="de-DE" sz="2400" dirty="0" smtClean="0">
                <a:solidFill>
                  <a:schemeClr val="bg1"/>
                </a:solidFill>
              </a:rPr>
              <a:t>);</a:t>
            </a:r>
          </a:p>
          <a:p>
            <a:pPr marL="555625" lvl="1" indent="-285750">
              <a:buFont typeface="Arial" panose="020B0604020202020204" pitchFamily="34" charset="0"/>
              <a:buChar char="•"/>
            </a:pPr>
            <a:r>
              <a:rPr lang="ru-RU" altLang="de-DE" sz="2400" dirty="0" smtClean="0">
                <a:solidFill>
                  <a:schemeClr val="bg1"/>
                </a:solidFill>
              </a:rPr>
              <a:t>Обеспечение </a:t>
            </a:r>
            <a:r>
              <a:rPr lang="ru-RU" altLang="de-DE" sz="2400" dirty="0">
                <a:solidFill>
                  <a:schemeClr val="bg1"/>
                </a:solidFill>
              </a:rPr>
              <a:t>доступности проекта для всех типов образовательных организаций и целевых групп </a:t>
            </a:r>
            <a:r>
              <a:rPr lang="ru-RU" altLang="de-DE" sz="2400" dirty="0" smtClean="0">
                <a:solidFill>
                  <a:schemeClr val="bg1"/>
                </a:solidFill>
              </a:rPr>
              <a:t>проекта;</a:t>
            </a:r>
          </a:p>
          <a:p>
            <a:pPr marL="555625" lvl="1" indent="-285750">
              <a:buFont typeface="Arial" panose="020B0604020202020204" pitchFamily="34" charset="0"/>
              <a:buChar char="•"/>
            </a:pPr>
            <a:r>
              <a:rPr lang="ru-RU" altLang="de-DE" sz="2400" dirty="0" smtClean="0">
                <a:solidFill>
                  <a:schemeClr val="bg1"/>
                </a:solidFill>
              </a:rPr>
              <a:t>Предоставление </a:t>
            </a:r>
            <a:r>
              <a:rPr lang="ru-RU" altLang="de-DE" sz="2400" dirty="0">
                <a:solidFill>
                  <a:schemeClr val="bg1"/>
                </a:solidFill>
              </a:rPr>
              <a:t>помещений для проведения мероприятий </a:t>
            </a:r>
            <a:endParaRPr lang="de-DE" alt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2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93635" y="354180"/>
            <a:ext cx="83838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solidFill>
                  <a:schemeClr val="bg1"/>
                </a:solidFill>
                <a:latin typeface="Goethe FF Clan" panose="020B0506030101020104" pitchFamily="34" charset="0"/>
              </a:rPr>
              <a:t>Школы – участники пилотирования: </a:t>
            </a:r>
            <a:endParaRPr lang="ru-RU" sz="2800" b="1" cap="all" dirty="0" smtClean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r>
              <a:rPr lang="ru-RU" sz="2800" b="1" cap="all" dirty="0" smtClean="0">
                <a:solidFill>
                  <a:schemeClr val="bg1"/>
                </a:solidFill>
                <a:latin typeface="Goethe FF Clan" panose="020B0506030101020104" pitchFamily="34" charset="0"/>
              </a:rPr>
              <a:t>количество</a:t>
            </a:r>
            <a:r>
              <a:rPr lang="ru-RU" sz="2800" b="1" cap="all" dirty="0">
                <a:solidFill>
                  <a:schemeClr val="bg1"/>
                </a:solidFill>
                <a:latin typeface="Goethe FF Clan" panose="020B0506030101020104" pitchFamily="34" charset="0"/>
              </a:rPr>
              <a:t>, сотрудничество</a:t>
            </a:r>
          </a:p>
          <a:p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466531" y="1669236"/>
            <a:ext cx="79590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ru-RU" sz="2000" dirty="0" smtClean="0">
                <a:solidFill>
                  <a:schemeClr val="bg1"/>
                </a:solidFill>
              </a:rPr>
              <a:t>Критерии для участия школ в проекте: </a:t>
            </a:r>
          </a:p>
          <a:p>
            <a:pPr marL="285750" indent="-285750"/>
            <a:endParaRPr lang="ru-RU" sz="20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Отсутствие преподавания немецкого языка как второго 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Введение немецкого как второго иностранного языка в 2016/2017 году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Готовность ввести немецкий как второй иностранный в 2017/2018 учебном году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Максимальное количество школ в регионе - 20. 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Гёте-Институт</a:t>
            </a:r>
            <a:r>
              <a:rPr lang="ru-RU" sz="2000" b="1" dirty="0" smtClean="0">
                <a:solidFill>
                  <a:schemeClr val="bg1"/>
                </a:solidFill>
              </a:rPr>
              <a:t>: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Предоставит </a:t>
            </a:r>
            <a:r>
              <a:rPr lang="ru-RU" sz="2000" dirty="0" smtClean="0">
                <a:solidFill>
                  <a:schemeClr val="bg1"/>
                </a:solidFill>
              </a:rPr>
              <a:t>школам плакетки «Школа – участник проекта»</a:t>
            </a:r>
            <a:endParaRPr lang="ru-RU" sz="20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Предоставит материалы/ ресурсы для проведения мероприятий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При необходимости окажет поддержку в  подготовке учителей</a:t>
            </a:r>
            <a:endParaRPr lang="ru-RU" sz="20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Обеспечит школы стартовыми пакетами к началу нового учебного года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734007" y="484883"/>
            <a:ext cx="7663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/>
              </a:rPr>
              <a:t>ФОРМАТ ПРОЕКТА В РЕГИОНЕ</a:t>
            </a:r>
            <a:endParaRPr lang="de-DE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Light" panose="020F0302020204030204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10065" y="1264920"/>
            <a:ext cx="866939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25" lvl="1" indent="-285750">
              <a:buFont typeface="Arial" panose="020B0604020202020204" pitchFamily="34" charset="0"/>
              <a:buChar char="•"/>
            </a:pPr>
            <a:r>
              <a:rPr lang="ru-RU" altLang="de-DE" sz="2300" dirty="0" smtClean="0">
                <a:solidFill>
                  <a:schemeClr val="accent5">
                    <a:lumMod val="50000"/>
                  </a:schemeClr>
                </a:solidFill>
              </a:rPr>
              <a:t>Поддержка школ </a:t>
            </a:r>
            <a:r>
              <a:rPr lang="ru-RU" altLang="de-DE" sz="2300" b="1" dirty="0" smtClean="0">
                <a:solidFill>
                  <a:schemeClr val="accent5">
                    <a:lumMod val="50000"/>
                  </a:schemeClr>
                </a:solidFill>
              </a:rPr>
              <a:t>УМК</a:t>
            </a:r>
            <a:r>
              <a:rPr lang="ru-RU" altLang="de-DE" sz="23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altLang="de-DE" sz="2300" b="1" dirty="0" smtClean="0">
                <a:solidFill>
                  <a:schemeClr val="accent5">
                    <a:lumMod val="50000"/>
                  </a:schemeClr>
                </a:solidFill>
              </a:rPr>
              <a:t>20</a:t>
            </a:r>
            <a:r>
              <a:rPr lang="ru-RU" altLang="de-DE" sz="23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de-DE" sz="2300" b="1" dirty="0" smtClean="0">
                <a:solidFill>
                  <a:schemeClr val="accent5">
                    <a:lumMod val="50000"/>
                  </a:schemeClr>
                </a:solidFill>
              </a:rPr>
              <a:t>УМК для 5 класса </a:t>
            </a:r>
            <a:r>
              <a:rPr lang="ru-RU" altLang="de-DE" sz="2300" dirty="0" smtClean="0">
                <a:solidFill>
                  <a:schemeClr val="accent5">
                    <a:lumMod val="50000"/>
                  </a:schemeClr>
                </a:solidFill>
              </a:rPr>
              <a:t>(перспектива проекта!) для поурочной или факультативной работы  для  </a:t>
            </a:r>
            <a:r>
              <a:rPr lang="ru-RU" altLang="de-DE" sz="2300" b="1" dirty="0" smtClean="0">
                <a:solidFill>
                  <a:schemeClr val="accent5">
                    <a:lumMod val="50000"/>
                  </a:schemeClr>
                </a:solidFill>
              </a:rPr>
              <a:t>20</a:t>
            </a:r>
            <a:r>
              <a:rPr lang="ru-RU" altLang="de-DE" sz="23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de-DE" sz="2300" b="1" dirty="0" smtClean="0">
                <a:solidFill>
                  <a:schemeClr val="accent5">
                    <a:lumMod val="50000"/>
                  </a:schemeClr>
                </a:solidFill>
              </a:rPr>
              <a:t>учебных заведений региона</a:t>
            </a:r>
          </a:p>
          <a:p>
            <a:pPr marL="555625" lvl="1" indent="-285750">
              <a:buFont typeface="Arial" panose="020B0604020202020204" pitchFamily="34" charset="0"/>
              <a:buChar char="•"/>
            </a:pPr>
            <a:r>
              <a:rPr lang="ru-RU" altLang="de-DE" sz="2300" dirty="0" smtClean="0">
                <a:solidFill>
                  <a:schemeClr val="accent5">
                    <a:lumMod val="50000"/>
                  </a:schemeClr>
                </a:solidFill>
              </a:rPr>
              <a:t>Поддержка школ </a:t>
            </a:r>
            <a:r>
              <a:rPr lang="ru-RU" altLang="de-DE" sz="2300" b="1" dirty="0" smtClean="0">
                <a:solidFill>
                  <a:schemeClr val="accent5">
                    <a:lumMod val="50000"/>
                  </a:schemeClr>
                </a:solidFill>
              </a:rPr>
              <a:t>материалами для внеурочной деятельности </a:t>
            </a:r>
            <a:r>
              <a:rPr lang="ru-RU" altLang="de-DE" sz="2300" dirty="0" smtClean="0">
                <a:solidFill>
                  <a:schemeClr val="accent5">
                    <a:lumMod val="50000"/>
                  </a:schemeClr>
                </a:solidFill>
              </a:rPr>
              <a:t>по НЯ  </a:t>
            </a:r>
          </a:p>
          <a:p>
            <a:pPr marL="555625" lvl="1" indent="-285750">
              <a:buFont typeface="Arial" panose="020B0604020202020204" pitchFamily="34" charset="0"/>
              <a:buChar char="•"/>
            </a:pPr>
            <a:r>
              <a:rPr lang="ru-RU" altLang="de-DE" sz="2300" dirty="0" smtClean="0">
                <a:solidFill>
                  <a:schemeClr val="accent5">
                    <a:lumMod val="50000"/>
                  </a:schemeClr>
                </a:solidFill>
              </a:rPr>
              <a:t>Проведение </a:t>
            </a:r>
            <a:r>
              <a:rPr lang="ru-RU" altLang="de-DE" sz="2300" dirty="0">
                <a:solidFill>
                  <a:schemeClr val="accent5">
                    <a:lumMod val="50000"/>
                  </a:schemeClr>
                </a:solidFill>
              </a:rPr>
              <a:t>в регионе </a:t>
            </a:r>
            <a:r>
              <a:rPr lang="ru-RU" altLang="de-DE" sz="2300" b="1" dirty="0">
                <a:solidFill>
                  <a:schemeClr val="accent5">
                    <a:lumMod val="50000"/>
                  </a:schemeClr>
                </a:solidFill>
              </a:rPr>
              <a:t>обучающих методических семинаров </a:t>
            </a:r>
            <a:r>
              <a:rPr lang="ru-RU" altLang="de-DE" sz="2300" dirty="0">
                <a:solidFill>
                  <a:schemeClr val="accent5">
                    <a:lumMod val="50000"/>
                  </a:schemeClr>
                </a:solidFill>
              </a:rPr>
              <a:t>для учителей НЯ школ – участников проекта силами мультипликаторов Института им. Гёте </a:t>
            </a:r>
            <a:endParaRPr lang="ru-RU" altLang="de-DE" sz="23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55625" lvl="1" indent="-285750">
              <a:buFont typeface="Arial" panose="020B0604020202020204" pitchFamily="34" charset="0"/>
              <a:buChar char="•"/>
            </a:pPr>
            <a:r>
              <a:rPr lang="ru-RU" altLang="de-DE" sz="2300" dirty="0" smtClean="0">
                <a:solidFill>
                  <a:schemeClr val="accent5">
                    <a:lumMod val="50000"/>
                  </a:schemeClr>
                </a:solidFill>
              </a:rPr>
              <a:t>Возможность </a:t>
            </a:r>
            <a:r>
              <a:rPr lang="ru-RU" altLang="de-DE" sz="2300" b="1" dirty="0" smtClean="0">
                <a:solidFill>
                  <a:schemeClr val="accent5">
                    <a:lumMod val="50000"/>
                  </a:schemeClr>
                </a:solidFill>
              </a:rPr>
              <a:t>повышения квалификации или профессиональной переподготовки учителей </a:t>
            </a:r>
            <a:r>
              <a:rPr lang="ru-RU" altLang="de-DE" sz="2300" dirty="0" smtClean="0">
                <a:solidFill>
                  <a:schemeClr val="accent5">
                    <a:lumMod val="50000"/>
                  </a:schemeClr>
                </a:solidFill>
              </a:rPr>
              <a:t>НЯ школ – участников проекта на курсах Института им. Гёте (дистанционно и очно, с соответствующими удостоверениями)</a:t>
            </a:r>
          </a:p>
          <a:p>
            <a:pPr marL="555625" lvl="1" indent="-285750">
              <a:buFont typeface="Arial" panose="020B0604020202020204" pitchFamily="34" charset="0"/>
              <a:buChar char="•"/>
            </a:pPr>
            <a:r>
              <a:rPr lang="ru-RU" altLang="de-DE" sz="2300" dirty="0" smtClean="0">
                <a:solidFill>
                  <a:schemeClr val="accent5">
                    <a:lumMod val="50000"/>
                  </a:schemeClr>
                </a:solidFill>
              </a:rPr>
              <a:t>Возможность принять участие в </a:t>
            </a:r>
            <a:r>
              <a:rPr lang="ru-RU" altLang="de-DE" sz="2300" b="1" dirty="0" smtClean="0">
                <a:solidFill>
                  <a:schemeClr val="accent5">
                    <a:lumMod val="50000"/>
                  </a:schemeClr>
                </a:solidFill>
              </a:rPr>
              <a:t>программе международных молодежных экзаменов по НЯ </a:t>
            </a:r>
            <a:r>
              <a:rPr lang="de-DE" altLang="de-DE" sz="2300" b="1" dirty="0" smtClean="0">
                <a:solidFill>
                  <a:schemeClr val="accent5">
                    <a:lumMod val="50000"/>
                  </a:schemeClr>
                </a:solidFill>
              </a:rPr>
              <a:t>„Fit in Deutsch“ </a:t>
            </a:r>
            <a:r>
              <a:rPr lang="de-DE" altLang="de-DE" sz="23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altLang="de-DE" sz="2300" dirty="0" smtClean="0">
                <a:solidFill>
                  <a:schemeClr val="accent5">
                    <a:lumMod val="50000"/>
                  </a:schemeClr>
                </a:solidFill>
              </a:rPr>
              <a:t>подростки от 10 лет) </a:t>
            </a:r>
          </a:p>
        </p:txBody>
      </p:sp>
    </p:spTree>
    <p:extLst>
      <p:ext uri="{BB962C8B-B14F-4D97-AF65-F5344CB8AC3E}">
        <p14:creationId xmlns:p14="http://schemas.microsoft.com/office/powerpoint/2010/main" val="80252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6623" y="521712"/>
            <a:ext cx="8644908" cy="600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990600" y="354180"/>
            <a:ext cx="76868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err="1" smtClean="0">
                <a:solidFill>
                  <a:schemeClr val="bg1"/>
                </a:solidFill>
                <a:latin typeface="Goethe FF Clan" panose="020B0506030101020104" pitchFamily="34" charset="0"/>
              </a:rPr>
              <a:t>Общерегиональные</a:t>
            </a:r>
            <a:r>
              <a:rPr lang="ru-RU" sz="2800" b="1" cap="all" dirty="0" smtClean="0">
                <a:solidFill>
                  <a:schemeClr val="bg1"/>
                </a:solidFill>
                <a:latin typeface="Goethe FF Clan" panose="020B0506030101020104" pitchFamily="34" charset="0"/>
              </a:rPr>
              <a:t> мероприятия</a:t>
            </a:r>
            <a:endParaRPr lang="ru-RU" sz="2800" b="1" cap="all" dirty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endParaRPr lang="de-DE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38200" y="1554480"/>
            <a:ext cx="7680960" cy="46224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</a:rPr>
              <a:t>Обучающие семинары для директоров и учителей НЯ школ – участников проекта по: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* методике преподавания второго ИЯ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* УМК стартовых пакетов (отдельно урочная и внеурочная деятельность)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* языковой анимации («Немецкий в чемодане»)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* молодежному экзамену </a:t>
            </a:r>
            <a:r>
              <a:rPr lang="de-DE" dirty="0" smtClean="0">
                <a:solidFill>
                  <a:schemeClr val="bg1"/>
                </a:solidFill>
              </a:rPr>
              <a:t>„FIT IN DEUTSCH“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+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информационные </a:t>
            </a:r>
            <a:r>
              <a:rPr lang="ru-RU" dirty="0" err="1" smtClean="0">
                <a:solidFill>
                  <a:schemeClr val="bg1"/>
                </a:solidFill>
              </a:rPr>
              <a:t>вебинары</a:t>
            </a:r>
            <a:r>
              <a:rPr lang="ru-RU" dirty="0" smtClean="0">
                <a:solidFill>
                  <a:schemeClr val="bg1"/>
                </a:solidFill>
              </a:rPr>
              <a:t> для директоров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50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066800" y="354180"/>
            <a:ext cx="76106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chemeClr val="bg1"/>
                </a:solidFill>
                <a:latin typeface="Goethe FF Clan" panose="020B0506030101020104" pitchFamily="34" charset="0"/>
              </a:rPr>
              <a:t>Подготовка и переподготовка преподавателей</a:t>
            </a:r>
            <a:endParaRPr lang="ru-RU" sz="2800" b="1" cap="all" dirty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endParaRPr lang="de-DE" dirty="0"/>
          </a:p>
        </p:txBody>
      </p: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609600" y="1825625"/>
            <a:ext cx="8031480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</a:rPr>
              <a:t>*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Курс по выбору "Немецкий как второй иностранный" для студентов педагогических специальностей 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+ обучающий семинар для преподавателей вузов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* Программа подготовки экспертов ресурсных центров с 15.03.17 по 20.07.17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066800" y="354180"/>
            <a:ext cx="76106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chemeClr val="bg1"/>
                </a:solidFill>
                <a:latin typeface="Goethe FF Clan" panose="020B0506030101020104" pitchFamily="34" charset="0"/>
              </a:rPr>
              <a:t>Подготовка и переподготовка учителей</a:t>
            </a:r>
            <a:endParaRPr lang="ru-RU" sz="2800" b="1" cap="all" dirty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endParaRPr lang="de-DE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38200" y="1825625"/>
            <a:ext cx="8061960" cy="43513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</a:rPr>
              <a:t>Программа профессиональной переподготовки «Методика преподавания немецкого языка как второго иностранного»: 12 месяцев, с 1.04.17 по 1.04.18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Дистанционный языковой курс для учителей немецкого языка (В1) с 6.03.17  по 23.04.2017 (11 недель)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Дистанционной курс повышения квалификации «Немецкий для подростков» (DLL 10) с 20.02.17 по 20.05.2017 (12 недель) 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729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1"/>
          <p:cNvSpPr txBox="1"/>
          <p:nvPr/>
        </p:nvSpPr>
        <p:spPr>
          <a:xfrm>
            <a:off x="377145" y="396241"/>
            <a:ext cx="831867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chemeClr val="bg1"/>
                </a:solidFill>
                <a:latin typeface="Goethe FF Clan" panose="020B0506030101020104" pitchFamily="34" charset="0"/>
              </a:rPr>
              <a:t>Темы для обсуждения</a:t>
            </a:r>
          </a:p>
          <a:p>
            <a:endParaRPr lang="ru-RU" sz="2800" b="1" cap="all" dirty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Формат проекта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Школы </a:t>
            </a:r>
            <a:r>
              <a:rPr lang="ru-RU" sz="2800" dirty="0">
                <a:solidFill>
                  <a:schemeClr val="bg1"/>
                </a:solidFill>
              </a:rPr>
              <a:t>– участники пилотирования: </a:t>
            </a:r>
            <a:r>
              <a:rPr lang="ru-RU" sz="2800" dirty="0" smtClean="0">
                <a:solidFill>
                  <a:schemeClr val="bg1"/>
                </a:solidFill>
              </a:rPr>
              <a:t>количество, </a:t>
            </a:r>
            <a:r>
              <a:rPr lang="ru-RU" sz="2800" dirty="0">
                <a:solidFill>
                  <a:schemeClr val="bg1"/>
                </a:solidFill>
              </a:rPr>
              <a:t>сотрудничество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Стартовые </a:t>
            </a:r>
            <a:r>
              <a:rPr lang="ru-RU" sz="2800" dirty="0">
                <a:solidFill>
                  <a:schemeClr val="bg1"/>
                </a:solidFill>
              </a:rPr>
              <a:t>пакеты для школ: компоненты, сроки поставки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Информационные и рекламные материалы для ресурсных центров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Общие мероприятия для регионов – участников проекта </a:t>
            </a:r>
            <a:endParaRPr lang="ru-RU" sz="28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В</a:t>
            </a:r>
            <a:r>
              <a:rPr lang="ru-RU" sz="2800" dirty="0" smtClean="0">
                <a:solidFill>
                  <a:schemeClr val="bg1"/>
                </a:solidFill>
              </a:rPr>
              <a:t>опросы </a:t>
            </a:r>
            <a:r>
              <a:rPr lang="ru-RU" sz="2800" dirty="0">
                <a:solidFill>
                  <a:schemeClr val="bg1"/>
                </a:solidFill>
              </a:rPr>
              <a:t>участников проекта</a:t>
            </a:r>
          </a:p>
          <a:p>
            <a:pPr algn="ctr"/>
            <a:endParaRPr lang="de-DE" sz="2800" b="1" cap="all" dirty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pPr algn="ctr"/>
            <a:endParaRPr lang="de-DE" sz="2800" b="1" cap="all" dirty="0" smtClean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endParaRPr lang="de-DE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Goethe FF Clan" panose="020B0506030101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23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66" y="727786"/>
            <a:ext cx="8675907" cy="557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2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70560" y="548640"/>
            <a:ext cx="827532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План и сроки мероприятий</a:t>
            </a:r>
            <a:endParaRPr lang="ru-RU" sz="3200" dirty="0">
              <a:solidFill>
                <a:schemeClr val="bg1"/>
              </a:solidFill>
            </a:endParaRPr>
          </a:p>
          <a:p>
            <a:endParaRPr lang="ru-RU" sz="2800" b="1" cap="all" dirty="0" smtClean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План  на 2016-2017 учебный год находится на согласовании в Институте  им. Гёте и будет доведен до сведения участников  в течение февраля 2016 года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Оповещение о  мероприятиях по рассылке (обратная связь)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В разработке раздел на сайте факультета ИЯ и МК </a:t>
            </a:r>
            <a:r>
              <a:rPr lang="ru-RU" sz="2400" b="1" dirty="0" err="1" smtClean="0">
                <a:solidFill>
                  <a:schemeClr val="bg1"/>
                </a:solidFill>
              </a:rPr>
              <a:t>ТвГУ</a:t>
            </a:r>
            <a:r>
              <a:rPr lang="ru-RU" sz="2400" b="1" dirty="0" smtClean="0">
                <a:solidFill>
                  <a:schemeClr val="bg1"/>
                </a:solidFill>
              </a:rPr>
              <a:t>  </a:t>
            </a:r>
            <a:r>
              <a:rPr lang="de-DE" sz="2400" b="1" dirty="0" smtClean="0">
                <a:solidFill>
                  <a:schemeClr val="bg1"/>
                </a:solidFill>
                <a:hlinkClick r:id="rId5"/>
              </a:rPr>
              <a:t>http://rgf.tversu.ru</a:t>
            </a:r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endParaRPr lang="ru-RU" sz="2800" b="1" cap="all" dirty="0" smtClean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endParaRPr lang="ru-RU" sz="2800" b="1" cap="all" dirty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cap="all" dirty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922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16160" y="480753"/>
            <a:ext cx="8933006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Анкета </a:t>
            </a:r>
            <a:r>
              <a:rPr lang="ru-RU" sz="3200" b="1" dirty="0">
                <a:solidFill>
                  <a:schemeClr val="bg1"/>
                </a:solidFill>
              </a:rPr>
              <a:t>участников проекта 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«Немецкий – первый второй иностранный» 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в Тверской области </a:t>
            </a:r>
            <a:r>
              <a:rPr lang="ru-RU" sz="3200" b="1" dirty="0" smtClean="0">
                <a:solidFill>
                  <a:schemeClr val="bg1"/>
                </a:solidFill>
              </a:rPr>
              <a:t>в 2016-2017 </a:t>
            </a:r>
            <a:r>
              <a:rPr lang="ru-RU" sz="3200" b="1" dirty="0" err="1">
                <a:solidFill>
                  <a:schemeClr val="bg1"/>
                </a:solidFill>
              </a:rPr>
              <a:t>гг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sz="2800" b="1" cap="all" dirty="0" smtClean="0">
                <a:solidFill>
                  <a:schemeClr val="bg1"/>
                </a:solidFill>
                <a:latin typeface="Goethe FF Clan" panose="020B0506030101020104" pitchFamily="34" charset="0"/>
              </a:rPr>
              <a:t> </a:t>
            </a:r>
            <a:endParaRPr lang="ru-RU" sz="2800" b="1" cap="all" dirty="0" smtClean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!!! </a:t>
            </a:r>
            <a:r>
              <a:rPr lang="ru-RU" sz="2400" dirty="0" smtClean="0">
                <a:solidFill>
                  <a:schemeClr val="bg1"/>
                </a:solidFill>
              </a:rPr>
              <a:t>Если </a:t>
            </a:r>
            <a:r>
              <a:rPr lang="ru-RU" sz="2400" dirty="0">
                <a:solidFill>
                  <a:schemeClr val="bg1"/>
                </a:solidFill>
              </a:rPr>
              <a:t>по результатам предварительной работы Вы решили</a:t>
            </a:r>
            <a:r>
              <a:rPr lang="ru-RU" sz="2400" b="1" dirty="0">
                <a:solidFill>
                  <a:schemeClr val="bg1"/>
                </a:solidFill>
              </a:rPr>
              <a:t> отказаться </a:t>
            </a:r>
            <a:r>
              <a:rPr lang="ru-RU" sz="2400" dirty="0">
                <a:solidFill>
                  <a:schemeClr val="bg1"/>
                </a:solidFill>
              </a:rPr>
              <a:t>от участия в проекте</a:t>
            </a:r>
            <a:r>
              <a:rPr lang="ru-RU" sz="2400" b="1" dirty="0">
                <a:solidFill>
                  <a:schemeClr val="bg1"/>
                </a:solidFill>
              </a:rPr>
              <a:t>, просьба до 5 февраля 2017 года обязательно сообщить об этом </a:t>
            </a:r>
            <a:r>
              <a:rPr lang="ru-RU" sz="2400" b="1" dirty="0" smtClean="0">
                <a:solidFill>
                  <a:schemeClr val="bg1"/>
                </a:solidFill>
              </a:rPr>
              <a:t>координатору письменно </a:t>
            </a:r>
            <a:r>
              <a:rPr lang="ru-RU" sz="2400" dirty="0">
                <a:solidFill>
                  <a:schemeClr val="bg1"/>
                </a:solidFill>
              </a:rPr>
              <a:t>для перераспределения </a:t>
            </a:r>
            <a:r>
              <a:rPr lang="ru-RU" sz="2400" dirty="0" smtClean="0">
                <a:solidFill>
                  <a:schemeClr val="bg1"/>
                </a:solidFill>
              </a:rPr>
              <a:t>вакансий </a:t>
            </a:r>
            <a:r>
              <a:rPr lang="ru-RU" sz="2400" dirty="0">
                <a:solidFill>
                  <a:schemeClr val="bg1"/>
                </a:solidFill>
              </a:rPr>
              <a:t>участников среди других учебных заведений </a:t>
            </a:r>
            <a:r>
              <a:rPr lang="ru-RU" sz="2400" dirty="0" smtClean="0">
                <a:solidFill>
                  <a:schemeClr val="bg1"/>
                </a:solidFill>
              </a:rPr>
              <a:t>региона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!!!</a:t>
            </a:r>
            <a:r>
              <a:rPr lang="ru-RU" sz="2400" dirty="0" smtClean="0">
                <a:solidFill>
                  <a:schemeClr val="bg1"/>
                </a:solidFill>
              </a:rPr>
              <a:t> Отметьте, пожалуйста, с </a:t>
            </a:r>
            <a:r>
              <a:rPr lang="ru-RU" sz="2400" b="1" dirty="0" smtClean="0">
                <a:solidFill>
                  <a:schemeClr val="bg1"/>
                </a:solidFill>
              </a:rPr>
              <a:t>КАКОГО УЧЕБНОГО ГОДА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Вы планируете вводить НЯ как второй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!!! Заявка на участие в прое</a:t>
            </a:r>
            <a:r>
              <a:rPr lang="ru-RU" sz="2400" dirty="0" smtClean="0">
                <a:solidFill>
                  <a:schemeClr val="bg1"/>
                </a:solidFill>
              </a:rPr>
              <a:t>кте – на имя координатора проекта, до </a:t>
            </a:r>
            <a:r>
              <a:rPr lang="ru-RU" sz="2400" b="1" dirty="0" smtClean="0">
                <a:solidFill>
                  <a:schemeClr val="bg1"/>
                </a:solidFill>
              </a:rPr>
              <a:t>5.02.2017</a:t>
            </a:r>
            <a:endParaRPr lang="ru-RU" sz="2800" b="1" cap="all" dirty="0" smtClean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endParaRPr lang="ru-RU" sz="2800" b="1" cap="all" dirty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cap="all" dirty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922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39960" y="648393"/>
            <a:ext cx="8933006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Контактные данные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координатора проекта </a:t>
            </a:r>
            <a:endParaRPr lang="ru-RU" sz="4000" dirty="0">
              <a:solidFill>
                <a:schemeClr val="bg1"/>
              </a:solidFill>
            </a:endParaRPr>
          </a:p>
          <a:p>
            <a:endParaRPr lang="ru-RU" sz="2800" b="1" cap="all" dirty="0" smtClean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К. </a:t>
            </a:r>
            <a:r>
              <a:rPr lang="ru-RU" sz="4000" b="1" dirty="0" err="1" smtClean="0">
                <a:solidFill>
                  <a:schemeClr val="bg1"/>
                </a:solidFill>
              </a:rPr>
              <a:t>филол</a:t>
            </a:r>
            <a:r>
              <a:rPr lang="ru-RU" sz="4000" b="1" dirty="0" smtClean="0">
                <a:solidFill>
                  <a:schemeClr val="bg1"/>
                </a:solidFill>
              </a:rPr>
              <a:t>. н. доцент</a:t>
            </a: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Гречушникова</a:t>
            </a:r>
            <a:r>
              <a:rPr lang="ru-RU" sz="4000" b="1" dirty="0" smtClean="0">
                <a:solidFill>
                  <a:schemeClr val="bg1"/>
                </a:solidFill>
              </a:rPr>
              <a:t> Татьяна Викторовна</a:t>
            </a:r>
            <a:endParaRPr lang="de-DE" sz="4000" b="1" dirty="0" smtClean="0">
              <a:solidFill>
                <a:schemeClr val="bg1"/>
              </a:solidFill>
            </a:endParaRPr>
          </a:p>
          <a:p>
            <a:pPr algn="ctr"/>
            <a:endParaRPr lang="de-DE" sz="40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4000" b="1" dirty="0" smtClean="0">
                <a:solidFill>
                  <a:schemeClr val="bg1"/>
                </a:solidFill>
                <a:hlinkClick r:id="rId5"/>
              </a:rPr>
              <a:t>tatjanagretch@mail.ru</a:t>
            </a:r>
            <a:endParaRPr lang="de-DE" sz="4000" b="1" dirty="0" smtClean="0">
              <a:solidFill>
                <a:schemeClr val="bg1"/>
              </a:solidFill>
            </a:endParaRPr>
          </a:p>
          <a:p>
            <a:pPr algn="ctr"/>
            <a:endParaRPr lang="de-DE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Тел. 8 905 603 1560 (после 16.00)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endParaRPr lang="ru-RU" sz="2800" b="1" cap="all" dirty="0" smtClean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endParaRPr lang="ru-RU" sz="2800" b="1" cap="all" dirty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cap="all" dirty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922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1"/>
          <p:cNvSpPr txBox="1"/>
          <p:nvPr/>
        </p:nvSpPr>
        <p:spPr>
          <a:xfrm>
            <a:off x="428226" y="2817842"/>
            <a:ext cx="69415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endParaRPr lang="de-DE" sz="2800" dirty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endParaRPr lang="de-DE" sz="2800" dirty="0" smtClean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r>
              <a:rPr lang="de-DE" sz="2800" dirty="0">
                <a:solidFill>
                  <a:schemeClr val="bg1"/>
                </a:solidFill>
              </a:rPr>
              <a:t>	</a:t>
            </a:r>
            <a:endParaRPr lang="de-DE" sz="2800" dirty="0" smtClean="0">
              <a:solidFill>
                <a:schemeClr val="bg1"/>
              </a:solidFill>
            </a:endParaRPr>
          </a:p>
          <a:p>
            <a:endParaRPr lang="de-DE" sz="2800" dirty="0">
              <a:solidFill>
                <a:schemeClr val="bg1"/>
              </a:solidFill>
            </a:endParaRPr>
          </a:p>
          <a:p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2740" y="2688379"/>
            <a:ext cx="7797405" cy="248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altLang="de-DE" sz="5400" dirty="0">
                <a:solidFill>
                  <a:schemeClr val="bg1"/>
                </a:solidFill>
              </a:rPr>
              <a:t>СПАСИБО </a:t>
            </a:r>
          </a:p>
          <a:p>
            <a:pPr>
              <a:lnSpc>
                <a:spcPct val="85000"/>
              </a:lnSpc>
            </a:pPr>
            <a:r>
              <a:rPr lang="ru-RU" altLang="de-DE" sz="5400" dirty="0">
                <a:solidFill>
                  <a:schemeClr val="bg1"/>
                </a:solidFill>
              </a:rPr>
              <a:t>ЗА ВНИМАНИЕ</a:t>
            </a:r>
            <a:r>
              <a:rPr lang="de-DE" altLang="de-DE" sz="5400" dirty="0">
                <a:solidFill>
                  <a:schemeClr val="bg1"/>
                </a:solidFill>
              </a:rPr>
              <a:t>! </a:t>
            </a:r>
            <a:endParaRPr lang="de-DE" altLang="de-DE" sz="5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ru-RU" sz="1600" b="1" cap="all" dirty="0" smtClean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600" b="1" cap="all" dirty="0" smtClean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endParaRPr lang="ru-RU" sz="3200" b="1" cap="all" dirty="0">
              <a:solidFill>
                <a:schemeClr val="tx1">
                  <a:lumMod val="75000"/>
                  <a:lumOff val="25000"/>
                </a:schemeClr>
              </a:solidFill>
              <a:latin typeface="Goethe FF Clan" panose="020B0506030101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650033" y="426720"/>
            <a:ext cx="753291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600" b="1" dirty="0" smtClean="0">
                <a:solidFill>
                  <a:schemeClr val="bg1"/>
                </a:solidFill>
              </a:rPr>
              <a:t>ЦЕЛИ ПРОЕКТА</a:t>
            </a:r>
          </a:p>
          <a:p>
            <a:pPr>
              <a:spcAft>
                <a:spcPts val="1200"/>
              </a:spcAft>
              <a:defRPr/>
            </a:pPr>
            <a:endParaRPr lang="de-DE" sz="26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2600" dirty="0">
                <a:solidFill>
                  <a:schemeClr val="bg1"/>
                </a:solidFill>
              </a:rPr>
              <a:t>привлечение внимания родителей, учащихся и руководителей общеобразовательных организаций к </a:t>
            </a:r>
            <a:r>
              <a:rPr lang="ru-RU" sz="2600" b="1" dirty="0">
                <a:solidFill>
                  <a:schemeClr val="bg1"/>
                </a:solidFill>
              </a:rPr>
              <a:t>образовательному потенциалу предметной области «Иностранные языки / второй иностранный язык</a:t>
            </a:r>
            <a:r>
              <a:rPr lang="ru-RU" sz="2600" b="1" dirty="0" smtClean="0">
                <a:solidFill>
                  <a:schemeClr val="bg1"/>
                </a:solidFill>
              </a:rPr>
              <a:t>»</a:t>
            </a:r>
            <a:endParaRPr lang="ru-RU" sz="26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2600" dirty="0">
                <a:solidFill>
                  <a:schemeClr val="bg1"/>
                </a:solidFill>
              </a:rPr>
              <a:t>повышение </a:t>
            </a:r>
            <a:r>
              <a:rPr lang="ru-RU" sz="2600" b="1" dirty="0">
                <a:solidFill>
                  <a:schemeClr val="bg1"/>
                </a:solidFill>
              </a:rPr>
              <a:t>качества преподавания </a:t>
            </a:r>
            <a:r>
              <a:rPr lang="ru-RU" sz="2600" dirty="0">
                <a:solidFill>
                  <a:schemeClr val="bg1"/>
                </a:solidFill>
              </a:rPr>
              <a:t>немецкого языка в образовательных </a:t>
            </a:r>
            <a:r>
              <a:rPr lang="ru-RU" sz="2600" dirty="0" smtClean="0">
                <a:solidFill>
                  <a:schemeClr val="bg1"/>
                </a:solidFill>
              </a:rPr>
              <a:t>организациях</a:t>
            </a:r>
            <a:endParaRPr lang="ru-RU" sz="26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2600" b="1" dirty="0">
                <a:solidFill>
                  <a:schemeClr val="bg1"/>
                </a:solidFill>
              </a:rPr>
              <a:t>поддержка учителей </a:t>
            </a:r>
            <a:r>
              <a:rPr lang="ru-RU" sz="2600" dirty="0">
                <a:solidFill>
                  <a:schemeClr val="bg1"/>
                </a:solidFill>
              </a:rPr>
              <a:t>немецкого языка, в том числе </a:t>
            </a:r>
            <a:r>
              <a:rPr lang="ru-RU" sz="2600" b="1" dirty="0">
                <a:solidFill>
                  <a:schemeClr val="bg1"/>
                </a:solidFill>
              </a:rPr>
              <a:t>молодых </a:t>
            </a:r>
            <a:r>
              <a:rPr lang="ru-RU" sz="2600" b="1" dirty="0" smtClean="0">
                <a:solidFill>
                  <a:schemeClr val="bg1"/>
                </a:solidFill>
              </a:rPr>
              <a:t>специалистов</a:t>
            </a:r>
            <a:endParaRPr lang="ru-RU" sz="26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2600" dirty="0">
                <a:solidFill>
                  <a:schemeClr val="bg1"/>
                </a:solidFill>
              </a:rPr>
              <a:t>внедрение </a:t>
            </a:r>
            <a:r>
              <a:rPr lang="ru-RU" sz="2600" b="1" dirty="0">
                <a:solidFill>
                  <a:schemeClr val="bg1"/>
                </a:solidFill>
              </a:rPr>
              <a:t>инновационных принципов и методик</a:t>
            </a:r>
            <a:r>
              <a:rPr lang="ru-RU" sz="2600" dirty="0">
                <a:solidFill>
                  <a:schemeClr val="bg1"/>
                </a:solidFill>
              </a:rPr>
              <a:t> преподавания немецкого </a:t>
            </a:r>
            <a:r>
              <a:rPr lang="ru-RU" sz="2600" dirty="0" smtClean="0">
                <a:solidFill>
                  <a:schemeClr val="bg1"/>
                </a:solidFill>
              </a:rPr>
              <a:t>языка</a:t>
            </a:r>
            <a:endParaRPr lang="de-DE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91240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1"/>
          <p:cNvSpPr txBox="1"/>
          <p:nvPr/>
        </p:nvSpPr>
        <p:spPr>
          <a:xfrm>
            <a:off x="428227" y="225287"/>
            <a:ext cx="83186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chemeClr val="bg1"/>
                </a:solidFill>
                <a:latin typeface="Goethe FF Clan" panose="020B0506030101020104" pitchFamily="34" charset="0"/>
              </a:rPr>
              <a:t>Команда проекта </a:t>
            </a:r>
          </a:p>
          <a:p>
            <a:r>
              <a:rPr lang="ru-RU" sz="2800" b="1" cap="all" dirty="0" smtClean="0">
                <a:solidFill>
                  <a:schemeClr val="bg1"/>
                </a:solidFill>
                <a:latin typeface="Goethe FF Clan" panose="020B0506030101020104" pitchFamily="34" charset="0"/>
              </a:rPr>
              <a:t>в Институте им. Гёте в </a:t>
            </a:r>
            <a:r>
              <a:rPr lang="ru-RU" sz="2800" b="1" cap="all" dirty="0" err="1" smtClean="0">
                <a:solidFill>
                  <a:schemeClr val="bg1"/>
                </a:solidFill>
                <a:latin typeface="Goethe FF Clan" panose="020B0506030101020104" pitchFamily="34" charset="0"/>
              </a:rPr>
              <a:t>москве</a:t>
            </a:r>
            <a:endParaRPr lang="ru-RU" sz="2800" b="1" cap="all" dirty="0" smtClean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endParaRPr lang="ru-RU" sz="2800" b="1" cap="all" dirty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pPr algn="ctr"/>
            <a:endParaRPr lang="de-DE" sz="2800" b="1" cap="all" dirty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pPr algn="ctr"/>
            <a:endParaRPr lang="de-DE" sz="2800" b="1" cap="all" dirty="0" smtClean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endParaRPr lang="de-DE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Goethe FF Clan" panose="020B0506030101020104" pitchFamily="34" charset="0"/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101934469"/>
              </p:ext>
            </p:extLst>
          </p:nvPr>
        </p:nvGraphicFramePr>
        <p:xfrm>
          <a:off x="455946" y="2117536"/>
          <a:ext cx="8592179" cy="5879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881" y="3129263"/>
            <a:ext cx="912582" cy="84844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05655" y="4277063"/>
            <a:ext cx="800070" cy="72173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32968" y="1393406"/>
            <a:ext cx="827604" cy="80001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25305" y="5325431"/>
            <a:ext cx="648117" cy="67812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73684" y="1946797"/>
            <a:ext cx="768706" cy="7489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054915" y="5300623"/>
            <a:ext cx="599977" cy="61032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28943" y="2247528"/>
            <a:ext cx="661307" cy="66700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749453" y="5213921"/>
            <a:ext cx="605907" cy="59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2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34793"/>
            <a:ext cx="9490049" cy="585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473" y="699796"/>
            <a:ext cx="3886605" cy="548939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93786" y="699796"/>
            <a:ext cx="3872451" cy="548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9425" y="625151"/>
            <a:ext cx="4065993" cy="576631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1481" y="625151"/>
            <a:ext cx="4090636" cy="576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39960" y="915771"/>
            <a:ext cx="72125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solidFill>
                  <a:schemeClr val="bg1"/>
                </a:solidFill>
                <a:latin typeface="Goethe FF Clan" panose="020B0506030101020104" pitchFamily="34" charset="0"/>
              </a:rPr>
              <a:t>Новые </a:t>
            </a:r>
            <a:r>
              <a:rPr lang="ru-RU" sz="2800" b="1" cap="all" dirty="0" smtClean="0">
                <a:solidFill>
                  <a:schemeClr val="bg1"/>
                </a:solidFill>
                <a:latin typeface="Goethe FF Clan" panose="020B0506030101020104" pitchFamily="34" charset="0"/>
              </a:rPr>
              <a:t>регионы </a:t>
            </a:r>
            <a:endParaRPr lang="ru-RU" sz="2800" b="1" cap="all" dirty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7" y="1715990"/>
            <a:ext cx="8697558" cy="43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0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66" y="-2"/>
            <a:ext cx="311903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1562101"/>
            <a:ext cx="2792971" cy="9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729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29" y="-1"/>
            <a:ext cx="2792971" cy="1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1"/>
          <p:cNvSpPr txBox="1"/>
          <p:nvPr/>
        </p:nvSpPr>
        <p:spPr>
          <a:xfrm>
            <a:off x="377145" y="842081"/>
            <a:ext cx="83186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chemeClr val="bg1"/>
                </a:solidFill>
                <a:latin typeface="Goethe FF Clan" panose="020B0506030101020104" pitchFamily="34" charset="0"/>
              </a:rPr>
              <a:t>Команда проекта в Тверской области</a:t>
            </a:r>
          </a:p>
          <a:p>
            <a:endParaRPr lang="ru-RU" sz="2800" b="1" cap="all" dirty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pPr algn="ctr"/>
            <a:endParaRPr lang="de-DE" sz="2800" b="1" cap="all" dirty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pPr algn="ctr"/>
            <a:endParaRPr lang="de-DE" sz="2800" b="1" cap="all" dirty="0" smtClean="0">
              <a:solidFill>
                <a:schemeClr val="bg1"/>
              </a:solidFill>
              <a:latin typeface="Goethe FF Clan" panose="020B0506030101020104" pitchFamily="34" charset="0"/>
            </a:endParaRPr>
          </a:p>
          <a:p>
            <a:endParaRPr lang="de-DE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Goethe FF Clan" panose="020B05060301010201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76132492"/>
              </p:ext>
            </p:extLst>
          </p:nvPr>
        </p:nvGraphicFramePr>
        <p:xfrm>
          <a:off x="500049" y="1706880"/>
          <a:ext cx="8128000" cy="5151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C:\Users\user\Desktop\268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30390" y="1750151"/>
            <a:ext cx="1328582" cy="1739809"/>
          </a:xfrm>
          <a:prstGeom prst="rect">
            <a:avLst/>
          </a:prstGeom>
          <a:noFill/>
        </p:spPr>
      </p:pic>
      <p:pic>
        <p:nvPicPr>
          <p:cNvPr id="1027" name="Picture 3" descr="C:\Users\user\Desktop\56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60869" y="3775710"/>
            <a:ext cx="1316921" cy="1680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123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819</Words>
  <Application>Microsoft Office PowerPoint</Application>
  <PresentationFormat>Произвольный</PresentationFormat>
  <Paragraphs>184</Paragraphs>
  <Slides>24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Goethe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Sergeewa Anastasia</dc:creator>
  <cp:lastModifiedBy>Пользователь</cp:lastModifiedBy>
  <cp:revision>110</cp:revision>
  <cp:lastPrinted>2017-01-12T12:20:15Z</cp:lastPrinted>
  <dcterms:created xsi:type="dcterms:W3CDTF">2016-11-11T09:12:46Z</dcterms:created>
  <dcterms:modified xsi:type="dcterms:W3CDTF">2017-01-26T12:12:59Z</dcterms:modified>
</cp:coreProperties>
</file>