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72" r:id="rId4"/>
    <p:sldId id="273" r:id="rId5"/>
    <p:sldId id="270" r:id="rId6"/>
    <p:sldId id="267" r:id="rId7"/>
    <p:sldId id="268" r:id="rId8"/>
    <p:sldId id="269" r:id="rId9"/>
    <p:sldId id="266" r:id="rId10"/>
    <p:sldId id="263" r:id="rId11"/>
    <p:sldId id="264" r:id="rId12"/>
    <p:sldId id="262" r:id="rId13"/>
    <p:sldId id="265" r:id="rId14"/>
    <p:sldId id="256" r:id="rId15"/>
    <p:sldId id="261" r:id="rId16"/>
    <p:sldId id="257" r:id="rId17"/>
    <p:sldId id="258" r:id="rId18"/>
    <p:sldId id="260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752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Правила поведения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Garamond" panose="02020404030301010803" pitchFamily="18" charset="0"/>
              </a:rPr>
              <a:t>на водоёмах </a:t>
            </a:r>
            <a:endParaRPr lang="ru-RU" sz="60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Garamond" panose="02020404030301010803" pitchFamily="18" charset="0"/>
              </a:rPr>
              <a:t>межнавигационный период</a:t>
            </a:r>
            <a:endParaRPr lang="ru-RU" sz="6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7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7"/>
    </mc:Choice>
    <mc:Fallback>
      <p:transition spd="slow" advTm="23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Temp\Rar$DI58.480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2008"/>
            <a:ext cx="923906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4"/>
    </mc:Choice>
    <mc:Fallback>
      <p:transition spd="slow" advTm="90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Temp\Rar$DI19.480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4" y="116632"/>
            <a:ext cx="843753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5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0"/>
    </mc:Choice>
    <mc:Fallback>
      <p:transition spd="slow" advTm="918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Temp\Rar$DI89.480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2" y="0"/>
            <a:ext cx="8734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8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0"/>
    </mc:Choice>
    <mc:Fallback>
      <p:transition spd="slow" advTm="96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Temp\Rar$DI55.480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9" y="15132"/>
            <a:ext cx="8582191" cy="6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99"/>
    </mc:Choice>
    <mc:Fallback>
      <p:transition spd="slow" advTm="89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Temp\Rar$DI86.480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4" y="44624"/>
            <a:ext cx="7613104" cy="687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8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4"/>
    </mc:Choice>
    <mc:Fallback>
      <p:transition spd="slow" advTm="920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Temp\Rar$DI99.480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4" y="26430"/>
            <a:ext cx="7477464" cy="67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84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8"/>
    </mc:Choice>
    <mc:Fallback>
      <p:transition spd="slow" advTm="910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Temp\Rar$DI65.480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0" y="-15311"/>
            <a:ext cx="7880920" cy="68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98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0"/>
    </mc:Choice>
    <mc:Fallback>
      <p:transition spd="slow" advTm="955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Temp\Rar$DI69.480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9" y="-1"/>
            <a:ext cx="7814917" cy="68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8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6"/>
    </mc:Choice>
    <mc:Fallback>
      <p:transition spd="slow" advTm="929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Temp\Rar$DI15.480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8" y="26252"/>
            <a:ext cx="8762588" cy="68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8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3"/>
    </mc:Choice>
    <mc:Fallback>
      <p:transition spd="slow" advTm="887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Rar$DI90.480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26431"/>
            <a:ext cx="7596336" cy="67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1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6"/>
    </mc:Choice>
    <mc:Fallback>
      <p:transition spd="slow" advTm="93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Temp\Rar$DI04.776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5" y="20781"/>
            <a:ext cx="7942165" cy="68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4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66"/>
    </mc:Choice>
    <mc:Fallback>
      <p:transition spd="slow" advTm="91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Temp\Rar$DI99.776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-27384"/>
            <a:ext cx="8892480" cy="68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8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1"/>
    </mc:Choice>
    <mc:Fallback>
      <p:transition spd="slow" advTm="90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Temp\Rar$DI56.776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0" y="48490"/>
            <a:ext cx="8404424" cy="6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5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5"/>
    </mc:Choice>
    <mc:Fallback>
      <p:transition spd="slow" advTm="879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Temp\Rar$DI13.776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8" y="116632"/>
            <a:ext cx="8922916" cy="66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1"/>
    </mc:Choice>
    <mc:Fallback>
      <p:transition spd="slow" advTm="90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Temp\Rar$DI17.776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1" y="116632"/>
            <a:ext cx="8503231" cy="665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8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3"/>
    </mc:Choice>
    <mc:Fallback>
      <p:transition spd="slow" advTm="911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Temp\Rar$DI60.776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8" y="0"/>
            <a:ext cx="8360180" cy="68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8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96"/>
    </mc:Choice>
    <mc:Fallback>
      <p:transition spd="slow" advTm="96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Temp\Rar$DI00.480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" y="31900"/>
            <a:ext cx="9091371" cy="68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7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89"/>
    </mc:Choice>
    <mc:Fallback>
      <p:transition spd="slow" advTm="89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Temp\Rar$DI78.480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" y="0"/>
            <a:ext cx="8163117" cy="67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1"/>
    </mc:Choice>
    <mc:Fallback>
      <p:transition spd="slow" advTm="929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2016-11-03T06:02:34Z</dcterms:created>
  <dcterms:modified xsi:type="dcterms:W3CDTF">2016-11-03T06:25:04Z</dcterms:modified>
</cp:coreProperties>
</file>