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52F02-645B-405D-86D4-DDAF7B2CBB9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06AF-86CE-4C9D-BA06-950C2089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2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Это типичные формы и способы</a:t>
            </a:r>
            <a:r>
              <a:rPr lang="ru-RU" baseline="0" dirty="0" smtClean="0"/>
              <a:t> повседневной жизнедеятельности человека, которые укрепляют и совершенствуют резервные возможности организма.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Это комплекс устойчивых, полезных для здоровья привычек.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Это единственный стиль жизни, способный обеспечить восстановление, сохранение и улучшение здоровья населения.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Это единственное средство защиты от всех болезней. Он направлен на предотвращение не каждой болезни в отдельности, а всех в совокупности.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Это выработка у людей комплекса взаимосвязанных привычек.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06AF-86CE-4C9D-BA06-950C2089AC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6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25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5143512"/>
            <a:ext cx="64294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АГЕНТСТВО ПО ОБРАЗОВАНИЮ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ГИМНАЗИЯ №44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ТВЕРЬ, 2016</a:t>
            </a:r>
          </a:p>
        </p:txBody>
      </p:sp>
      <p:pic>
        <p:nvPicPr>
          <p:cNvPr id="1027" name="Picture 3" descr="F:\1633863_29829-700x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291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714752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ИСПОЛЬЗОВАННЫЕ МАТЕРИАЛЫ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4214818"/>
            <a:ext cx="65722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буклету «Здоровый образ жизни», Кабинет Здоровья.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предоставлены поисковой системой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www.google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Башкатова Д.С., 11Б.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Тверь,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000924" cy="28003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785794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состояние, позволяющее человеку жить полноценной жизнью, испытывать удовлетворение в различных сферах своей жизнедеятельности.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786322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определению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(Всемирная организация здравоохранения)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состояние полного физического, душевного и социального благополучия, а не только отсутствие болезней и физических объектов.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two-women-running.jpg"/>
          <p:cNvPicPr>
            <a:picLocks noChangeAspect="1" noChangeArrowheads="1"/>
          </p:cNvPicPr>
          <p:nvPr/>
        </p:nvPicPr>
        <p:blipFill>
          <a:blip r:embed="rId3" cstate="print"/>
          <a:srcRect t="12632"/>
          <a:stretch>
            <a:fillRect/>
          </a:stretch>
        </p:blipFill>
        <p:spPr bwMode="auto">
          <a:xfrm>
            <a:off x="1214414" y="1785926"/>
            <a:ext cx="6786610" cy="2964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85794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ЗАВИСИТ ОТ НЕСКОЛЬКИХ ФАКТОРОВ: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26352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Здравоохранение – 10%;</a:t>
            </a:r>
          </a:p>
          <a:p>
            <a:pPr marL="179388" indent="26352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Наследственность – 10-15%;</a:t>
            </a:r>
          </a:p>
          <a:p>
            <a:pPr marL="179388" indent="26352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Экология – 20-25%;</a:t>
            </a:r>
          </a:p>
          <a:p>
            <a:pPr marL="179388" indent="26352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50%.</a:t>
            </a:r>
          </a:p>
        </p:txBody>
      </p:sp>
      <p:pic>
        <p:nvPicPr>
          <p:cNvPr id="9218" name="Picture 2" descr="F:\Sport-fitness-woman-running.jpg"/>
          <p:cNvPicPr>
            <a:picLocks noChangeAspect="1" noChangeArrowheads="1"/>
          </p:cNvPicPr>
          <p:nvPr/>
        </p:nvPicPr>
        <p:blipFill>
          <a:blip r:embed="rId3" cstate="print"/>
          <a:srcRect l="5859" r="1855"/>
          <a:stretch>
            <a:fillRect/>
          </a:stretch>
        </p:blipFill>
        <p:spPr bwMode="auto">
          <a:xfrm>
            <a:off x="1071538" y="2786058"/>
            <a:ext cx="4500594" cy="3252788"/>
          </a:xfrm>
          <a:prstGeom prst="rect">
            <a:avLst/>
          </a:prstGeom>
          <a:noFill/>
        </p:spPr>
      </p:pic>
      <p:pic>
        <p:nvPicPr>
          <p:cNvPr id="9219" name="Picture 3" descr="F:\3.jpg"/>
          <p:cNvPicPr>
            <a:picLocks noChangeAspect="1" noChangeArrowheads="1"/>
          </p:cNvPicPr>
          <p:nvPr/>
        </p:nvPicPr>
        <p:blipFill>
          <a:blip r:embed="rId4" cstate="print"/>
          <a:srcRect l="5882" r="42647"/>
          <a:stretch>
            <a:fillRect/>
          </a:stretch>
        </p:blipFill>
        <p:spPr bwMode="auto">
          <a:xfrm>
            <a:off x="5572132" y="2786058"/>
            <a:ext cx="2500330" cy="32541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3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142984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– ЗДОРОВЫЙ ОБРАЗ ЖИЗНИ?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комплекс оздоровительных мероприятий, обеспечивающих гармоничное развитие и укрепление здоровья, повышение работоспособности людей, продление их творческого долголетия.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77729374_3937385_figura05.jpg"/>
          <p:cNvPicPr>
            <a:picLocks noChangeAspect="1" noChangeArrowheads="1"/>
          </p:cNvPicPr>
          <p:nvPr/>
        </p:nvPicPr>
        <p:blipFill>
          <a:blip r:embed="rId4" cstate="print"/>
          <a:srcRect l="2744" r="9433" b="13550"/>
          <a:stretch>
            <a:fillRect/>
          </a:stretch>
        </p:blipFill>
        <p:spPr bwMode="auto">
          <a:xfrm>
            <a:off x="5715008" y="3000372"/>
            <a:ext cx="2286016" cy="3000396"/>
          </a:xfrm>
          <a:prstGeom prst="rect">
            <a:avLst/>
          </a:prstGeom>
          <a:noFill/>
        </p:spPr>
      </p:pic>
      <p:pic>
        <p:nvPicPr>
          <p:cNvPr id="7171" name="Picture 3" descr="F:\Спорт-и-здоровый-образ-жизни.jpg"/>
          <p:cNvPicPr>
            <a:picLocks noChangeAspect="1" noChangeArrowheads="1"/>
          </p:cNvPicPr>
          <p:nvPr/>
        </p:nvPicPr>
        <p:blipFill>
          <a:blip r:embed="rId5" cstate="print"/>
          <a:srcRect b="1385"/>
          <a:stretch>
            <a:fillRect/>
          </a:stretch>
        </p:blipFill>
        <p:spPr bwMode="auto">
          <a:xfrm>
            <a:off x="1142976" y="3000372"/>
            <a:ext cx="4572032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428868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ЭЛЕМЕНТЫ ЗДОРОВОГО ОБРАЗА ЖИЗНИ: 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плодотворная трудовая деятельность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оптимальный двигательный режим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</a:p>
        </p:txBody>
      </p:sp>
      <p:pic>
        <p:nvPicPr>
          <p:cNvPr id="6146" name="Picture 2" descr="F:\gigiena-t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1857388" cy="1810953"/>
          </a:xfrm>
          <a:prstGeom prst="rect">
            <a:avLst/>
          </a:prstGeom>
          <a:noFill/>
        </p:spPr>
      </p:pic>
      <p:pic>
        <p:nvPicPr>
          <p:cNvPr id="6147" name="Picture 3" descr="F:\zubnaya_pa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14356"/>
            <a:ext cx="2571768" cy="1825956"/>
          </a:xfrm>
          <a:prstGeom prst="rect">
            <a:avLst/>
          </a:prstGeom>
          <a:noFill/>
        </p:spPr>
      </p:pic>
      <p:pic>
        <p:nvPicPr>
          <p:cNvPr id="6148" name="Picture 4" descr="F:\1425309197_1366959131_healthy-sleep.jpg"/>
          <p:cNvPicPr>
            <a:picLocks noChangeAspect="1" noChangeArrowheads="1"/>
          </p:cNvPicPr>
          <p:nvPr/>
        </p:nvPicPr>
        <p:blipFill>
          <a:blip r:embed="rId5" cstate="print"/>
          <a:srcRect r="5263"/>
          <a:stretch>
            <a:fillRect/>
          </a:stretch>
        </p:blipFill>
        <p:spPr bwMode="auto">
          <a:xfrm>
            <a:off x="5500694" y="714356"/>
            <a:ext cx="2571768" cy="1809762"/>
          </a:xfrm>
          <a:prstGeom prst="rect">
            <a:avLst/>
          </a:prstGeom>
          <a:noFill/>
        </p:spPr>
      </p:pic>
      <p:pic>
        <p:nvPicPr>
          <p:cNvPr id="6149" name="Picture 5" descr="F:\zewa_images-quality_4_08.png"/>
          <p:cNvPicPr>
            <a:picLocks noChangeAspect="1" noChangeArrowheads="1"/>
          </p:cNvPicPr>
          <p:nvPr/>
        </p:nvPicPr>
        <p:blipFill>
          <a:blip r:embed="rId6" cstate="print"/>
          <a:srcRect l="3062" t="3868" r="1563" b="3311"/>
          <a:stretch>
            <a:fillRect/>
          </a:stretch>
        </p:blipFill>
        <p:spPr bwMode="auto">
          <a:xfrm>
            <a:off x="3500430" y="4286256"/>
            <a:ext cx="4542266" cy="1785950"/>
          </a:xfrm>
          <a:prstGeom prst="rect">
            <a:avLst/>
          </a:prstGeom>
          <a:noFill/>
        </p:spPr>
      </p:pic>
      <p:pic>
        <p:nvPicPr>
          <p:cNvPr id="6150" name="Picture 6" descr="F:\132108-b8bab22abd4501ca501ff2aca3e8957b.jpeg"/>
          <p:cNvPicPr>
            <a:picLocks noChangeAspect="1" noChangeArrowheads="1"/>
          </p:cNvPicPr>
          <p:nvPr/>
        </p:nvPicPr>
        <p:blipFill>
          <a:blip r:embed="rId7" cstate="print"/>
          <a:srcRect b="34810"/>
          <a:stretch>
            <a:fillRect/>
          </a:stretch>
        </p:blipFill>
        <p:spPr bwMode="auto">
          <a:xfrm>
            <a:off x="1071538" y="4286256"/>
            <a:ext cx="246794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857232"/>
            <a:ext cx="67866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ЗДОРОВОГО ОБРАЗА ЖИЗНИ: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полноценный сон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режима труда и отдыха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гигиенических норм и правил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дозированные физические нагрузки</a:t>
            </a:r>
          </a:p>
          <a:p>
            <a:pPr marL="179388" indent="179388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психологический контроль</a:t>
            </a:r>
          </a:p>
        </p:txBody>
      </p:sp>
      <p:pic>
        <p:nvPicPr>
          <p:cNvPr id="2050" name="Picture 2" descr="F: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3429024" cy="2283599"/>
          </a:xfrm>
          <a:prstGeom prst="rect">
            <a:avLst/>
          </a:prstGeom>
          <a:noFill/>
        </p:spPr>
      </p:pic>
      <p:pic>
        <p:nvPicPr>
          <p:cNvPr id="2051" name="Picture 3" descr="F:\10_здоровых_привычек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214818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непременное и естественное условие жизни, без которого «…не был бы возможен обмен веществ между человеком и природой, т.е. не была бы возможна сама человеческая жизнь».</a:t>
            </a:r>
          </a:p>
        </p:txBody>
      </p:sp>
      <p:pic>
        <p:nvPicPr>
          <p:cNvPr id="3074" name="Picture 2" descr="F:\2012-03-26_2327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4429156" cy="2794494"/>
          </a:xfrm>
          <a:prstGeom prst="rect">
            <a:avLst/>
          </a:prstGeom>
          <a:noFill/>
        </p:spPr>
      </p:pic>
      <p:pic>
        <p:nvPicPr>
          <p:cNvPr id="3075" name="Picture 3" descr="F:\plotnik01.jpg"/>
          <p:cNvPicPr>
            <a:picLocks noChangeAspect="1" noChangeArrowheads="1"/>
          </p:cNvPicPr>
          <p:nvPr/>
        </p:nvPicPr>
        <p:blipFill>
          <a:blip r:embed="rId4" cstate="print"/>
          <a:srcRect l="19259" r="11407"/>
          <a:stretch>
            <a:fillRect/>
          </a:stretch>
        </p:blipFill>
        <p:spPr bwMode="auto">
          <a:xfrm>
            <a:off x="5500694" y="1285860"/>
            <a:ext cx="257176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928670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Регулярные занятия физическими упражнениями и спортом, утренняя зарядка, физкультминутки, прогулки, туризм призваны компенсировать двигательное голодание – гиподинамию.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841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Оптимальный двигательный режим в виде регулярных занятий физической культурой и спортом – испытанное средство укрепления и повышения работоспособности.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131905_or.jpg"/>
          <p:cNvPicPr>
            <a:picLocks noChangeAspect="1" noChangeArrowheads="1"/>
          </p:cNvPicPr>
          <p:nvPr/>
        </p:nvPicPr>
        <p:blipFill>
          <a:blip r:embed="rId3" cstate="print"/>
          <a:srcRect l="2936"/>
          <a:stretch>
            <a:fillRect/>
          </a:stretch>
        </p:blipFill>
        <p:spPr bwMode="auto">
          <a:xfrm>
            <a:off x="1071538" y="2428868"/>
            <a:ext cx="3429024" cy="2357454"/>
          </a:xfrm>
          <a:prstGeom prst="rect">
            <a:avLst/>
          </a:prstGeom>
          <a:noFill/>
        </p:spPr>
      </p:pic>
      <p:pic>
        <p:nvPicPr>
          <p:cNvPr id="4099" name="Picture 3" descr="F:\1379060632_zdorov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357332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РЕЗЕРВ!\STUDU\РЕФЕРАТ\ТАБЛИЦЫ\Untitled-2 copy.png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92919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Непременное слагаемое здоровья – рациональное питание. Очень важно соблюдать правила сбалансированного и полноценного питания.</a:t>
            </a:r>
            <a:endParaRPr lang="ru-RU" sz="2000" dirty="0"/>
          </a:p>
        </p:txBody>
      </p:sp>
      <p:pic>
        <p:nvPicPr>
          <p:cNvPr id="5122" name="Picture 2" descr="F:\shutterstock_54212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4000528" cy="4000528"/>
          </a:xfrm>
          <a:prstGeom prst="rect">
            <a:avLst/>
          </a:prstGeom>
          <a:noFill/>
        </p:spPr>
      </p:pic>
      <p:pic>
        <p:nvPicPr>
          <p:cNvPr id="5124" name="Picture 4" descr="F:\1434521419_zdoroviy-obraz-jiz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2652128" cy="1661099"/>
          </a:xfrm>
          <a:prstGeom prst="rect">
            <a:avLst/>
          </a:prstGeom>
          <a:noFill/>
        </p:spPr>
      </p:pic>
      <p:pic>
        <p:nvPicPr>
          <p:cNvPr id="5125" name="Picture 5" descr="F:\healthy nutrition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714356"/>
            <a:ext cx="2468915" cy="2423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359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Биология</cp:lastModifiedBy>
  <cp:revision>29</cp:revision>
  <dcterms:modified xsi:type="dcterms:W3CDTF">2016-10-26T11:23:01Z</dcterms:modified>
</cp:coreProperties>
</file>