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3" r:id="rId6"/>
    <p:sldId id="265" r:id="rId7"/>
    <p:sldId id="264" r:id="rId8"/>
    <p:sldId id="266" r:id="rId9"/>
    <p:sldId id="269" r:id="rId10"/>
    <p:sldId id="268" r:id="rId11"/>
    <p:sldId id="270" r:id="rId12"/>
    <p:sldId id="27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 varScale="1">
        <p:scale>
          <a:sx n="69" d="100"/>
          <a:sy n="69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A1A2-2A86-486F-90B5-10F89F9C2D95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1623-6156-46E3-AD77-8A8386F97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2CBF3-78D8-49A4-AEF2-ADC92A6F4056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E500-AB10-4721-9D1D-F84C5A8B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F47E-049F-4F57-97C9-10307361C36E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02F2-2277-4837-A373-D7811A48A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0FB8-269B-4FA0-A22F-2FB2DA85D45C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F7B4-3D63-4372-9573-E6E77BCD5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1CDC-CAB1-46BF-BE0D-32F189CF2739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53C0-2BBA-4DFF-BC69-F82CC1563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97A7-7906-4AFF-8F83-52C5ABECE406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A6BD-EB91-4105-B886-3027CDF42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9151-CAE2-4DFD-87B0-70F6A510C441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85652-9DC5-476C-A4E5-EB4984D62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E64B-7138-46E8-9CCC-FB6A5FDE8389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BC54-3C7E-4376-8AE3-E04EA1E99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46AA-C330-454E-A755-892103CD3FD2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3230-836E-4EE3-A2E3-12F7DEF69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9C82-30FC-4EB6-9346-E3C641348E15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9B36A-6CF7-49B7-8F6D-B4F975CA4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EF4C-FB5E-405F-968A-36EA819EFDD8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35ED-03EA-44F7-8BDA-A61C29A44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0A525-40EF-4225-A648-30821FD8C6A1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43D176-FB3A-447F-AD27-6F181ED17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advClick="0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9.xml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люза\Desktop\y_7b7f4c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Питание 2</a:t>
            </a:r>
          </a:p>
        </p:txBody>
      </p:sp>
      <p:pic>
        <p:nvPicPr>
          <p:cNvPr id="21507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838200"/>
            <a:ext cx="35814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762000" y="4343400"/>
            <a:ext cx="838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676400" y="43434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667000" y="43434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657600" y="43434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648200" y="43434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62000" y="3810000"/>
            <a:ext cx="95250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752600" y="3886200"/>
            <a:ext cx="81945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19400" y="3810000"/>
            <a:ext cx="72487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733800" y="3886200"/>
            <a:ext cx="75373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724400" y="3886200"/>
            <a:ext cx="63030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638800" y="43434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638800" y="3886200"/>
            <a:ext cx="99418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7" name="Picture 3" descr="O:\здоровый образ жизни\64252947c1b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57164">
            <a:off x="1887538" y="1017588"/>
            <a:ext cx="38893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  <p:bldP spid="59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Спорт 2</a:t>
            </a:r>
          </a:p>
        </p:txBody>
      </p:sp>
      <p:pic>
        <p:nvPicPr>
          <p:cNvPr id="22531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19200"/>
            <a:ext cx="388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143000" y="4648200"/>
            <a:ext cx="838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057400" y="4648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124200" y="4648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191000" y="4648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219200" y="4191000"/>
            <a:ext cx="79380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57400" y="4191000"/>
            <a:ext cx="99418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124200" y="4191000"/>
            <a:ext cx="102303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ж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191000" y="4191000"/>
            <a:ext cx="81945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2" descr="O:\здоровый образ жизни\Безымянный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9055" y="10668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Здоровый образ жизни предполагает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5118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Прямоугольник 11"/>
          <p:cNvSpPr>
            <a:spLocks noChangeArrowheads="1"/>
          </p:cNvSpPr>
          <p:nvPr/>
        </p:nvSpPr>
        <p:spPr bwMode="auto">
          <a:xfrm>
            <a:off x="762000" y="191366"/>
            <a:ext cx="6215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Georgia" pitchFamily="18" charset="0"/>
              </a:rPr>
              <a:t>Режим дня</a:t>
            </a:r>
            <a:r>
              <a:rPr lang="ru-RU" sz="48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180" name="Прямоугольник 12"/>
          <p:cNvSpPr>
            <a:spLocks noChangeArrowheads="1"/>
          </p:cNvSpPr>
          <p:nvPr/>
        </p:nvSpPr>
        <p:spPr bwMode="auto">
          <a:xfrm>
            <a:off x="392906" y="973138"/>
            <a:ext cx="321468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1. Подъем 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2. Зарядка 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3. Душ, умывание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4. Завтрак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5. Занятия в школе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6. Отдых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7. Выполнение 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домашнего задания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8. Свободное время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9. Подготовка ко сну</a:t>
            </a:r>
          </a:p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10. Сон</a:t>
            </a:r>
          </a:p>
        </p:txBody>
      </p:sp>
      <p:pic>
        <p:nvPicPr>
          <p:cNvPr id="14" name="Picture 4" descr="Scan1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48" y="1000847"/>
            <a:ext cx="45847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416464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719138"/>
            <a:ext cx="2938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786182" y="785794"/>
            <a:ext cx="207170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ПИТАНИЕ </a:t>
            </a:r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</a:t>
            </a:r>
          </a:p>
        </p:txBody>
      </p:sp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719138"/>
            <a:ext cx="21209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428860" y="1500174"/>
            <a:ext cx="300039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ЗДОРОВЬЯ !</a:t>
            </a:r>
          </a:p>
        </p:txBody>
      </p:sp>
      <p:pic>
        <p:nvPicPr>
          <p:cNvPr id="10255" name="Picture 2" descr="C:\Documents and Settings\Павел\Рабочий стол\SAM_27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71688"/>
            <a:ext cx="4271961" cy="369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Прямоугольник 17"/>
          <p:cNvSpPr>
            <a:spLocks noChangeArrowheads="1"/>
          </p:cNvSpPr>
          <p:nvPr/>
        </p:nvSpPr>
        <p:spPr bwMode="auto">
          <a:xfrm>
            <a:off x="1214438" y="2500313"/>
            <a:ext cx="30003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Calibri" pitchFamily="34" charset="0"/>
              </a:rPr>
              <a:t>Для жизни нам нужна энергия, и мы получаем её из еды и питания. </a:t>
            </a:r>
            <a:endParaRPr lang="ru-RU" sz="3200" i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580361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2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люза\Desktop\1354214046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1"/>
            <a:ext cx="9144000" cy="68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702646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Прямоугольник 11"/>
          <p:cNvSpPr>
            <a:spLocks noChangeArrowheads="1"/>
          </p:cNvSpPr>
          <p:nvPr/>
        </p:nvSpPr>
        <p:spPr bwMode="auto">
          <a:xfrm>
            <a:off x="2603572" y="1295400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Искоренение вредных привычек</a:t>
            </a:r>
            <a:endParaRPr lang="ru-RU" sz="2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324" name="Прямоугольник 12"/>
          <p:cNvSpPr>
            <a:spLocks noChangeArrowheads="1"/>
          </p:cNvSpPr>
          <p:nvPr/>
        </p:nvSpPr>
        <p:spPr bwMode="auto">
          <a:xfrm>
            <a:off x="318655" y="2133600"/>
            <a:ext cx="4500562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</a:rPr>
              <a:t>Курение</a:t>
            </a:r>
            <a:r>
              <a:rPr lang="ru-RU" sz="2000" b="1" i="1" dirty="0">
                <a:latin typeface="Calibri" pitchFamily="34" charset="0"/>
              </a:rPr>
              <a:t>  </a:t>
            </a:r>
            <a:r>
              <a:rPr lang="ru-RU" sz="2000" b="1" i="1" dirty="0">
                <a:solidFill>
                  <a:srgbClr val="6600FF"/>
                </a:solidFill>
                <a:latin typeface="Calibri" pitchFamily="34" charset="0"/>
              </a:rPr>
              <a:t>- </a:t>
            </a:r>
            <a:r>
              <a:rPr lang="ru-RU" sz="2000" b="1" i="1" dirty="0">
                <a:solidFill>
                  <a:srgbClr val="7030A0"/>
                </a:solidFill>
                <a:latin typeface="Calibri" pitchFamily="34" charset="0"/>
              </a:rPr>
              <a:t>самая распространенная вредная привычка человека,  которая приводит к  никотиновой зависимости,  что пагубно воздействует на организм человека и приводит к  возникновению многих болезней. </a:t>
            </a:r>
          </a:p>
          <a:p>
            <a:pPr algn="ctr">
              <a:lnSpc>
                <a:spcPct val="115000"/>
              </a:lnSpc>
            </a:pPr>
            <a:r>
              <a:rPr lang="ru-RU" sz="2000" b="1" i="1" dirty="0">
                <a:solidFill>
                  <a:srgbClr val="7030A0"/>
                </a:solidFill>
                <a:latin typeface="Calibri" pitchFamily="34" charset="0"/>
              </a:rPr>
              <a:t>Более 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</a:rPr>
              <a:t>3 млн</a:t>
            </a:r>
            <a:r>
              <a:rPr lang="ru-RU" sz="2000" b="1" i="1" dirty="0">
                <a:solidFill>
                  <a:srgbClr val="7030A0"/>
                </a:solidFill>
                <a:latin typeface="Calibri" pitchFamily="34" charset="0"/>
              </a:rPr>
              <a:t>. человек на планете ежегодно гибнут от курения.</a:t>
            </a:r>
          </a:p>
          <a:p>
            <a:pPr algn="ctr">
              <a:lnSpc>
                <a:spcPct val="115000"/>
              </a:lnSpc>
            </a:pPr>
            <a:r>
              <a:rPr lang="ru-RU" sz="2000" b="1" i="1" dirty="0">
                <a:solidFill>
                  <a:srgbClr val="7030A0"/>
                </a:solidFill>
                <a:latin typeface="Calibri" pitchFamily="34" charset="0"/>
              </a:rPr>
              <a:t>До</a:t>
            </a:r>
            <a:r>
              <a:rPr lang="ru-RU" sz="2000" b="1" i="1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</a:rPr>
              <a:t>60 %</a:t>
            </a:r>
            <a:r>
              <a:rPr lang="ru-RU" sz="2000" b="1" i="1" dirty="0">
                <a:solidFill>
                  <a:srgbClr val="6600FF"/>
                </a:solidFill>
                <a:latin typeface="Calibri" pitchFamily="34" charset="0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latin typeface="Calibri" pitchFamily="34" charset="0"/>
              </a:rPr>
              <a:t>россиян – постоянные покупатели сигарет.</a:t>
            </a:r>
          </a:p>
        </p:txBody>
      </p:sp>
      <p:pic>
        <p:nvPicPr>
          <p:cNvPr id="14" name="Picture 5" descr="IMG_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286125"/>
            <a:ext cx="2928937" cy="2692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9621556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3400" y="71437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31800" indent="-382588" algn="ctr"/>
            <a:r>
              <a:rPr lang="ru-RU" sz="4900" b="1" cap="none" dirty="0" smtClean="0">
                <a:solidFill>
                  <a:srgbClr val="FF0000"/>
                </a:solidFill>
              </a:rPr>
              <a:t>ЛИЧНАЯ ГИГИЕНА</a:t>
            </a:r>
            <a:r>
              <a:rPr lang="ru-RU" sz="4900" b="1" cap="none" dirty="0" smtClean="0">
                <a:solidFill>
                  <a:srgbClr val="C00000"/>
                </a:solidFill>
              </a:rPr>
              <a:t>:</a:t>
            </a:r>
            <a:endParaRPr lang="ru-RU" sz="2700" cap="none" dirty="0" smtClean="0">
              <a:solidFill>
                <a:srgbClr val="C0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89095" y="1984375"/>
            <a:ext cx="7467600" cy="4873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Соблюдение</a:t>
            </a:r>
          </a:p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чистоты тела,</a:t>
            </a:r>
          </a:p>
          <a:p>
            <a:pPr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белья, одежды, жилища.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4" name="Picture 8" descr="JANI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3016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7" descr="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57375"/>
            <a:ext cx="41386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359110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72" y="2286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Занятие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спортом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Флюза\Desktop\det_fitn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6" y="1447800"/>
            <a:ext cx="618570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47351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Любовь к близким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Флюза\Desktop\embr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46" y="1559169"/>
            <a:ext cx="6934200" cy="46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38227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998788"/>
            <a:ext cx="312420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" y="381000"/>
            <a:ext cx="8077200" cy="2554545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Поле  Чудес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гостях у Здоровья</a:t>
            </a:r>
          </a:p>
        </p:txBody>
      </p:sp>
      <p:pic>
        <p:nvPicPr>
          <p:cNvPr id="13316" name="Picture 1" descr="C:\Users\Царёва\Pictures\барабан.gif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914400" y="3352800"/>
            <a:ext cx="44958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381000" y="533400"/>
            <a:ext cx="8229600" cy="2438400"/>
          </a:xfrm>
          <a:prstGeom prst="wedgeEllipseCallout">
            <a:avLst>
              <a:gd name="adj1" fmla="val 23796"/>
              <a:gd name="adj2" fmla="val 9347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В путь дорогу собирайся,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За здоровьем  отправляйся!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Позитивное отношение к жизни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Флюза\Desktop\Dityachi-rozvagi-v-restorani-Duhmyana-pich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62" y="1447800"/>
            <a:ext cx="6507529" cy="488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8201"/>
      </p:ext>
    </p:extLst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1713" y="2590800"/>
            <a:ext cx="3062287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81000" y="1066800"/>
            <a:ext cx="6324600" cy="464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sunset" dir="t">
              <a:rot lat="0" lon="0" rev="6000000"/>
            </a:lightRig>
          </a:scene3d>
          <a:sp3d extrusionH="615950">
            <a:bevelT w="419100" h="539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>
              <a:bevelT w="444500" h="304800"/>
              <a:bevelB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рапеция 4">
            <a:hlinkClick r:id="rId3" action="ppaction://hlinksldjump"/>
          </p:cNvPr>
          <p:cNvSpPr/>
          <p:nvPr/>
        </p:nvSpPr>
        <p:spPr>
          <a:xfrm rot="16406643">
            <a:off x="4248151" y="2038350"/>
            <a:ext cx="1524000" cy="2632075"/>
          </a:xfrm>
          <a:prstGeom prst="trapezoid">
            <a:avLst>
              <a:gd name="adj" fmla="val 49484"/>
            </a:avLst>
          </a:prstGeom>
          <a:solidFill>
            <a:srgbClr val="E36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Питание 1</a:t>
            </a:r>
          </a:p>
        </p:txBody>
      </p:sp>
      <p:sp>
        <p:nvSpPr>
          <p:cNvPr id="4" name="Трапеция 3">
            <a:hlinkClick r:id="rId4" action="ppaction://hlinksldjump"/>
          </p:cNvPr>
          <p:cNvSpPr/>
          <p:nvPr/>
        </p:nvSpPr>
        <p:spPr>
          <a:xfrm>
            <a:off x="2895600" y="3276600"/>
            <a:ext cx="1371600" cy="2286000"/>
          </a:xfrm>
          <a:prstGeom prst="trapezoid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Спорт 1</a:t>
            </a:r>
          </a:p>
        </p:txBody>
      </p:sp>
      <p:sp>
        <p:nvSpPr>
          <p:cNvPr id="8" name="Трапеция 7">
            <a:hlinkClick r:id="rId5" action="ppaction://hlinksldjump"/>
          </p:cNvPr>
          <p:cNvSpPr/>
          <p:nvPr/>
        </p:nvSpPr>
        <p:spPr>
          <a:xfrm rot="10800000">
            <a:off x="2819400" y="1143000"/>
            <a:ext cx="1543050" cy="2179638"/>
          </a:xfrm>
          <a:prstGeom prst="trapezoid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Режим дня</a:t>
            </a:r>
          </a:p>
        </p:txBody>
      </p:sp>
      <p:sp>
        <p:nvSpPr>
          <p:cNvPr id="9" name="Трапеция 8">
            <a:hlinkClick r:id="rId6" action="ppaction://hlinksldjump"/>
          </p:cNvPr>
          <p:cNvSpPr/>
          <p:nvPr/>
        </p:nvSpPr>
        <p:spPr>
          <a:xfrm rot="5220570">
            <a:off x="1463817" y="1958156"/>
            <a:ext cx="1524563" cy="2780432"/>
          </a:xfrm>
          <a:prstGeom prst="trapezoid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Гигиена 1</a:t>
            </a:r>
          </a:p>
        </p:txBody>
      </p:sp>
      <p:sp>
        <p:nvSpPr>
          <p:cNvPr id="10" name="Трапеция 9">
            <a:hlinkClick r:id="rId7" action="ppaction://hlinksldjump"/>
          </p:cNvPr>
          <p:cNvSpPr/>
          <p:nvPr/>
        </p:nvSpPr>
        <p:spPr>
          <a:xfrm rot="13801358">
            <a:off x="3721894" y="1447007"/>
            <a:ext cx="1524000" cy="2271712"/>
          </a:xfrm>
          <a:prstGeom prst="trapezoid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Гигиена 2</a:t>
            </a:r>
          </a:p>
        </p:txBody>
      </p:sp>
      <p:sp>
        <p:nvSpPr>
          <p:cNvPr id="11" name="Трапеция 10">
            <a:hlinkClick r:id="rId8" action="ppaction://hlinksldjump"/>
          </p:cNvPr>
          <p:cNvSpPr/>
          <p:nvPr/>
        </p:nvSpPr>
        <p:spPr>
          <a:xfrm rot="2670045">
            <a:off x="1913233" y="2917075"/>
            <a:ext cx="1524563" cy="2513764"/>
          </a:xfrm>
          <a:prstGeom prst="trapezoid">
            <a:avLst>
              <a:gd name="adj" fmla="val 4948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Питание 2</a:t>
            </a:r>
          </a:p>
        </p:txBody>
      </p:sp>
      <p:sp>
        <p:nvSpPr>
          <p:cNvPr id="12" name="Трапеция 11">
            <a:hlinkClick r:id="rId9" action="ppaction://hlinksldjump"/>
          </p:cNvPr>
          <p:cNvSpPr/>
          <p:nvPr/>
        </p:nvSpPr>
        <p:spPr>
          <a:xfrm rot="7839618">
            <a:off x="1971727" y="1266760"/>
            <a:ext cx="1371600" cy="2408279"/>
          </a:xfrm>
          <a:prstGeom prst="trapezoid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Спорт 2</a:t>
            </a:r>
          </a:p>
        </p:txBody>
      </p:sp>
      <p:sp>
        <p:nvSpPr>
          <p:cNvPr id="13" name="Трапеция 12">
            <a:hlinkClick r:id="rId10" action="ppaction://hlinksldjump"/>
          </p:cNvPr>
          <p:cNvSpPr/>
          <p:nvPr/>
        </p:nvSpPr>
        <p:spPr>
          <a:xfrm rot="18864771">
            <a:off x="3676650" y="2933700"/>
            <a:ext cx="1543050" cy="2406650"/>
          </a:xfrm>
          <a:prstGeom prst="trapezoid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Гигиена 3</a:t>
            </a:r>
          </a:p>
        </p:txBody>
      </p:sp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repeatCount="indefinite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CED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CED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CED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Гигиена 1</a:t>
            </a:r>
          </a:p>
        </p:txBody>
      </p:sp>
      <p:pic>
        <p:nvPicPr>
          <p:cNvPr id="15364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1524000"/>
            <a:ext cx="3146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304800" y="3429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295400" y="3429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286000" y="3429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276600" y="3429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267200" y="3429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257800" y="3429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57200" y="2971800"/>
            <a:ext cx="67197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447800" y="2971800"/>
            <a:ext cx="72487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362200" y="2971800"/>
            <a:ext cx="79220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352800" y="2971800"/>
            <a:ext cx="80663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43400" y="2971800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334000" y="2971800"/>
            <a:ext cx="75373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295400" y="44958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44958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276600" y="44958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267200" y="44958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257800" y="44958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219200" y="4038600"/>
            <a:ext cx="108234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щ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362200" y="4114800"/>
            <a:ext cx="75854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ё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352800" y="4114800"/>
            <a:ext cx="63030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343400" y="4114800"/>
            <a:ext cx="75854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334000" y="4038600"/>
            <a:ext cx="75854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71" name="Управляющая кнопка: домой 70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O:\здоровый образ жизни\Image_lig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066800"/>
            <a:ext cx="2819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  <p:bldP spid="59" grpId="0"/>
      <p:bldP spid="60" grpId="0"/>
      <p:bldP spid="66" grpId="0"/>
      <p:bldP spid="67" grpId="0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Гигиена 2</a:t>
            </a:r>
          </a:p>
        </p:txBody>
      </p:sp>
      <p:pic>
        <p:nvPicPr>
          <p:cNvPr id="16388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1524000"/>
            <a:ext cx="3146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905000" y="3810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971800" y="3810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038600" y="3810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105400" y="3810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905000" y="3352800"/>
            <a:ext cx="99578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971800" y="3352800"/>
            <a:ext cx="99418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114800" y="3352800"/>
            <a:ext cx="78418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181600" y="3276600"/>
            <a:ext cx="80663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27" name="Управляющая кнопка: домой 26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O:\здоровый образ жизни\a283229077c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685800"/>
            <a:ext cx="40052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Гигиена 3</a:t>
            </a:r>
          </a:p>
        </p:txBody>
      </p:sp>
      <p:pic>
        <p:nvPicPr>
          <p:cNvPr id="17412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3638" y="838200"/>
            <a:ext cx="29003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52400" y="4953000"/>
            <a:ext cx="838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0668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0574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0480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0386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28600" y="4495800"/>
            <a:ext cx="79380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43000" y="4495800"/>
            <a:ext cx="79701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133600" y="4495800"/>
            <a:ext cx="79220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124200" y="4495800"/>
            <a:ext cx="80663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191000" y="4495800"/>
            <a:ext cx="63030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181600" y="4495800"/>
            <a:ext cx="75373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0198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0104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80010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096000" y="4495800"/>
            <a:ext cx="80663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10400" y="4495800"/>
            <a:ext cx="82586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77200" y="4495800"/>
            <a:ext cx="75854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27" name="Управляющая кнопка: домой 26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O:\здоровый образ жизни\towel_sma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1219200"/>
            <a:ext cx="485775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  <p:bldP spid="59" grpId="0"/>
      <p:bldP spid="60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0" y="0"/>
            <a:ext cx="5105400" cy="92333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Режим дня  </a:t>
            </a:r>
          </a:p>
        </p:txBody>
      </p:sp>
      <p:pic>
        <p:nvPicPr>
          <p:cNvPr id="18436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447800"/>
            <a:ext cx="3146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905000" y="44196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971800" y="44196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038600" y="44196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057400" y="3962400"/>
            <a:ext cx="66396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048000" y="3962400"/>
            <a:ext cx="79701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114800" y="3962400"/>
            <a:ext cx="80663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O:\здоровый образ жизни\2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1066800"/>
            <a:ext cx="406717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Спорт 1</a:t>
            </a:r>
          </a:p>
        </p:txBody>
      </p:sp>
      <p:pic>
        <p:nvPicPr>
          <p:cNvPr id="19460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3638" y="838200"/>
            <a:ext cx="29003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762000" y="3505200"/>
            <a:ext cx="838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600200" y="3505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514600" y="3505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429000" y="3505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343400" y="3505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257800" y="3505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38200" y="3048000"/>
            <a:ext cx="67197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76400" y="3048000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590800" y="3124200"/>
            <a:ext cx="79220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81400" y="3048000"/>
            <a:ext cx="75373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419600" y="3048000"/>
            <a:ext cx="84830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334000" y="3048000"/>
            <a:ext cx="753732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172200" y="35052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172200" y="3048000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E:\картинки\картинки овые\Рисунки\Cartoon Characters\CRCTR34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838200"/>
            <a:ext cx="1524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  <p:bldP spid="59" grpId="0"/>
      <p:bldP spid="60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0"/>
            <a:ext cx="3429000" cy="923330"/>
          </a:xfrm>
          <a:prstGeom prst="rect">
            <a:avLst/>
          </a:prstGeom>
          <a:solidFill>
            <a:srgbClr val="E36EF6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Питание 1</a:t>
            </a:r>
          </a:p>
        </p:txBody>
      </p:sp>
      <p:pic>
        <p:nvPicPr>
          <p:cNvPr id="20483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3638" y="838200"/>
            <a:ext cx="29003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52400" y="4953000"/>
            <a:ext cx="8382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0668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0574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0480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0386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0292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28600" y="4495800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143000" y="4495800"/>
            <a:ext cx="81945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133600" y="4495800"/>
            <a:ext cx="63030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124200" y="4495800"/>
            <a:ext cx="74892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038600" y="4495800"/>
            <a:ext cx="99578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181600" y="4495800"/>
            <a:ext cx="81945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0198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010400" y="4953000"/>
            <a:ext cx="914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096000" y="4495800"/>
            <a:ext cx="80663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10400" y="4495800"/>
            <a:ext cx="99418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ы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Управляющая кнопка: домой 22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914400" cy="6858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 descr="O:\здоровый образ жизни\1268406909_brainneedsvitaminsitsafact_pic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990600"/>
            <a:ext cx="5410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58" grpId="0"/>
      <p:bldP spid="59" grpId="0"/>
      <p:bldP spid="60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8|2.4|2.3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8|2.4|2.3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8|2.4|2.3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8|2.4|2.3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227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ЛИЧНАЯ ГИГИЕНА:</vt:lpstr>
      <vt:lpstr> Занятие спортом</vt:lpstr>
      <vt:lpstr> Любовь к близким</vt:lpstr>
      <vt:lpstr> Позитивное отношение к жизни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нигматуллина            </cp:lastModifiedBy>
  <cp:revision>85</cp:revision>
  <dcterms:modified xsi:type="dcterms:W3CDTF">2013-04-04T05:02:55Z</dcterms:modified>
</cp:coreProperties>
</file>