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07" autoAdjust="0"/>
    <p:restoredTop sz="94610" autoAdjust="0"/>
  </p:normalViewPr>
  <p:slideViewPr>
    <p:cSldViewPr>
      <p:cViewPr varScale="1">
        <p:scale>
          <a:sx n="70" d="100"/>
          <a:sy n="70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КАБИНЕТ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СОШ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16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ЗОНА КОЛЛЕКТИВНОЙ РАБОТЫ</a:t>
            </a:r>
            <a:endParaRPr lang="ru-RU" dirty="0"/>
          </a:p>
        </p:txBody>
      </p:sp>
      <p:pic>
        <p:nvPicPr>
          <p:cNvPr id="1026" name="Picture 2" descr="C:\Documents and Settings\1\Рабочий стол\КЗдоровья на сайт\IMG_20161005_1434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ЗОНА МЕТОДИЧЕСКОЙ РАБОТЫ</a:t>
            </a:r>
            <a:endParaRPr lang="ru-RU" dirty="0"/>
          </a:p>
        </p:txBody>
      </p:sp>
      <p:pic>
        <p:nvPicPr>
          <p:cNvPr id="11" name="Picture 5" descr="C:\Documents and Settings\1\Рабочий стол\КЗдоровья на сайт\IMG_20161005_150122_BURST001_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786190"/>
            <a:ext cx="3810027" cy="2857520"/>
          </a:xfrm>
          <a:prstGeom prst="rect">
            <a:avLst/>
          </a:prstGeom>
          <a:noFill/>
        </p:spPr>
      </p:pic>
      <p:pic>
        <p:nvPicPr>
          <p:cNvPr id="10" name="Picture 2" descr="IMG_42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47625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1\Рабочий стол\КЗдоровья на сайт\IMG_20161005_144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142984"/>
            <a:ext cx="2471714" cy="3295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Рабочий стол\КЗдоровья на сайт\IMG_20161005_140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РЕЛАКСАЦИИ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Рабочий стол\КЗдоровья на сайт\IMG_20160927_111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3632582" cy="4843442"/>
          </a:xfrm>
          <a:prstGeom prst="rect">
            <a:avLst/>
          </a:prstGeom>
          <a:noFill/>
        </p:spPr>
      </p:pic>
      <p:pic>
        <p:nvPicPr>
          <p:cNvPr id="4099" name="Picture 3" descr="C:\Documents and Settings\1\Рабочий стол\КЗдоровья на сайт\IMG_20160901_104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3"/>
            <a:ext cx="3571900" cy="476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КООРДИНАТОРА</a:t>
            </a:r>
            <a:endParaRPr lang="ru-RU" dirty="0"/>
          </a:p>
        </p:txBody>
      </p:sp>
      <p:pic>
        <p:nvPicPr>
          <p:cNvPr id="4" name="Picture 2" descr="C:\Documents and Settings\1\Рабочий стол\КЗдоровья на сайт\IMG_20160927_1114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работы </a:t>
            </a:r>
            <a:r>
              <a:rPr lang="en-US" dirty="0" smtClean="0"/>
              <a:t>c </a:t>
            </a:r>
            <a:r>
              <a:rPr lang="ru-RU" dirty="0" smtClean="0"/>
              <a:t>родителями</a:t>
            </a:r>
            <a:endParaRPr lang="ru-RU" dirty="0"/>
          </a:p>
        </p:txBody>
      </p:sp>
      <p:sp>
        <p:nvSpPr>
          <p:cNvPr id="18434" name="AutoShape 2" descr="https://apf.mail.ru/cgi-bin/readmsg/IMG_20161005_143452.jpg?id=14756681370000000796%3B0%3B2&amp;x-email=natasha0878%40mail.ru&amp;exif=1&amp;bs=2868&amp;bl=357316&amp;ct=image%2Fjpeg&amp;cn=IMG_20161005_143452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apf.mail.ru/cgi-bin/readmsg/IMG_20161005_143452.jpg?id=14756681370000000796%3B0%3B2&amp;x-email=natasha0878%40mail.ru&amp;exif=1&amp;bs=2868&amp;bl=357316&amp;ct=image%2Fjpeg&amp;cn=IMG_20161005_143452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C:\Documents and Settings\1\Рабочий стол\IMG_20161005_143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85860"/>
            <a:ext cx="3929090" cy="5238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ЗАКРЫТАЯ ЗОНА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8" name="Picture 4" descr="C:\Documents and Settings\1\Рабочий стол\КЗдоровья на сайт\IMG_20161005_150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736"/>
            <a:ext cx="3571900" cy="4762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«Чистая вода»</a:t>
            </a:r>
            <a:endParaRPr lang="ru-RU" dirty="0"/>
          </a:p>
        </p:txBody>
      </p:sp>
      <p:pic>
        <p:nvPicPr>
          <p:cNvPr id="5122" name="Picture 2" descr="C:\Documents and Settings\1\Рабочий стол\КЗдоровья на сайт\IMG_20161005_143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3857652" cy="5143537"/>
          </a:xfrm>
          <a:prstGeom prst="rect">
            <a:avLst/>
          </a:prstGeom>
          <a:noFill/>
        </p:spPr>
      </p:pic>
      <p:pic>
        <p:nvPicPr>
          <p:cNvPr id="5129" name="Picture 9" descr="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00042"/>
            <a:ext cx="1643074" cy="1681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</TotalTime>
  <Words>29</Words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КАБИНЕТ ЗДОРОВЬЯ</vt:lpstr>
      <vt:lpstr>ЗОНА КОЛЛЕКТИВНОЙ РАБОТЫ</vt:lpstr>
      <vt:lpstr>ЗОНА МЕТОДИЧЕСКОЙ РАБОТЫ</vt:lpstr>
      <vt:lpstr>ЗОНА ИНФОРМАЦИИ</vt:lpstr>
      <vt:lpstr>ЗОНА РЕЛАКСАЦИИ</vt:lpstr>
      <vt:lpstr>ЗОНА КООРДИНАТОРА</vt:lpstr>
      <vt:lpstr>Зона работы c родителями</vt:lpstr>
      <vt:lpstr>ЗАКРЫТАЯ ЗОНА</vt:lpstr>
      <vt:lpstr>ПРОЕКТ «Чистая вода»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ЗДОРОВЬЯ</dc:title>
  <cp:lastModifiedBy>1</cp:lastModifiedBy>
  <cp:revision>6</cp:revision>
  <dcterms:modified xsi:type="dcterms:W3CDTF">2016-10-05T11:20:32Z</dcterms:modified>
</cp:coreProperties>
</file>