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33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86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6172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207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782278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57635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017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27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0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03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28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75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11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89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2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134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18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Экономия семейных ресурсов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612942"/>
            <a:ext cx="7766936" cy="1241948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5100" dirty="0" smtClean="0"/>
              <a:t>Подготовил ученик 5 «А» класса</a:t>
            </a:r>
          </a:p>
          <a:p>
            <a:pPr algn="ctr"/>
            <a:r>
              <a:rPr lang="ru-RU" sz="5100" dirty="0" smtClean="0"/>
              <a:t>Гусев Никита</a:t>
            </a:r>
          </a:p>
          <a:p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32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base"/>
            <a:r>
              <a:rPr lang="ru-RU" sz="4400" dirty="0"/>
              <a:t>1</a:t>
            </a:r>
            <a:r>
              <a:rPr lang="ru-RU" sz="4400" dirty="0" smtClean="0"/>
              <a:t>. </a:t>
            </a:r>
            <a:r>
              <a:rPr lang="ru-RU" sz="4400" u="sng" dirty="0" smtClean="0"/>
              <a:t>Начните </a:t>
            </a:r>
            <a:r>
              <a:rPr lang="ru-RU" sz="4400" u="sng" dirty="0"/>
              <a:t>вести семейный бюджет.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00"/>
                </a:solidFill>
                <a:latin typeface="Verdana" panose="020B0604030504040204" pitchFamily="34" charset="0"/>
              </a:rPr>
              <a:t>Чтобы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начать экономить семейный бюджет – это просто начать его вести.</a:t>
            </a: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Ну, подумайте сами, как Вы будите экономить свои деньги, если даже не знаете, на что они у Вас тратятся?</a:t>
            </a: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09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0769" y="336644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2. </a:t>
            </a:r>
            <a:r>
              <a:rPr lang="ru-RU" sz="4000" u="sng" dirty="0" smtClean="0"/>
              <a:t>Начните </a:t>
            </a:r>
            <a:r>
              <a:rPr lang="ru-RU" sz="4000" u="sng" dirty="0"/>
              <a:t>каждый месяц откладывать по 10</a:t>
            </a:r>
            <a:r>
              <a:rPr lang="ru-RU" sz="4000" u="sng" dirty="0" smtClean="0"/>
              <a:t>% своего дохода.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391" y="2006221"/>
            <a:ext cx="5923128" cy="485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5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3. </a:t>
            </a:r>
            <a:r>
              <a:rPr lang="ru-RU" sz="4000" u="sng" dirty="0" smtClean="0"/>
              <a:t>Не </a:t>
            </a:r>
            <a:r>
              <a:rPr lang="ru-RU" sz="4000" u="sng" dirty="0"/>
              <a:t>расходуйте деньги сразу же, как их получили</a:t>
            </a:r>
            <a:r>
              <a:rPr lang="ru-RU" sz="4000" u="sng" dirty="0" smtClean="0"/>
              <a:t>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00"/>
                </a:solidFill>
                <a:latin typeface="Verdana" panose="020B0604030504040204" pitchFamily="34" charset="0"/>
              </a:rPr>
              <a:t>Не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спешите бежать в магазин за покупками, так как, по мнению психологов, это именно тот период, когда деньги легче и больше всего тратятся.</a:t>
            </a: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570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4. </a:t>
            </a:r>
            <a:r>
              <a:rPr lang="ru-RU" sz="4000" dirty="0"/>
              <a:t> </a:t>
            </a:r>
            <a:r>
              <a:rPr lang="ru-RU" sz="4000" u="sng" dirty="0"/>
              <a:t>Установите </a:t>
            </a:r>
            <a:r>
              <a:rPr lang="ru-RU" sz="4000" u="sng" dirty="0" smtClean="0"/>
              <a:t>счетчики.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Установка приборов учета газа, электроэнергии и воды, поможет значительно экономить эти ресурсы.</a:t>
            </a: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ru-RU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endParaRPr lang="ru-RU" dirty="0"/>
          </a:p>
          <a:p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8734" y="3357349"/>
            <a:ext cx="4012441" cy="279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67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5.</a:t>
            </a:r>
            <a:r>
              <a:rPr lang="ru-RU" sz="4000" dirty="0"/>
              <a:t>  </a:t>
            </a:r>
            <a:r>
              <a:rPr lang="ru-RU" sz="4000" u="sng" dirty="0"/>
              <a:t>Отключайте электроприборы при уходе из дома.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74237"/>
            <a:ext cx="8596668" cy="3880773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Каждый раз на ночь или когда уходите из дома, отключайте от сети компьютеры, блоки питания, электрочайники, микроволновые печи и так далее. Это немного позволит экономить на квартире, в которой находится техника, потребляемая электроэнергию. Помимо того, </a:t>
            </a:r>
            <a:r>
              <a:rPr lang="ru-RU" dirty="0" smtClean="0">
                <a:solidFill>
                  <a:srgbClr val="000000"/>
                </a:solidFill>
                <a:latin typeface="Verdana" panose="020B0604030504040204" pitchFamily="34" charset="0"/>
              </a:rPr>
              <a:t>данная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мера поможет </a:t>
            </a:r>
            <a:r>
              <a:rPr lang="ru-RU" dirty="0" smtClean="0">
                <a:solidFill>
                  <a:srgbClr val="000000"/>
                </a:solidFill>
                <a:latin typeface="Verdana" panose="020B0604030504040204" pitchFamily="34" charset="0"/>
              </a:rPr>
              <a:t>Вам в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плане пожарной безопасности.</a:t>
            </a: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ru-RU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ru-RU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8986" y="3985146"/>
            <a:ext cx="4053384" cy="287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62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6.</a:t>
            </a:r>
            <a:r>
              <a:rPr lang="ru-RU" sz="4000" dirty="0"/>
              <a:t>  </a:t>
            </a:r>
            <a:r>
              <a:rPr lang="ru-RU" sz="4000" u="sng" dirty="0"/>
              <a:t>Контролируйте расходы на Интернет и сотовую связь</a:t>
            </a:r>
            <a:r>
              <a:rPr lang="ru-RU" sz="4000" u="sng" dirty="0" smtClean="0"/>
              <a:t>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/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Довольно распространенное явление, когда мобильный оператор подключает Вам какую-нибудь услугу (например, мелодия на звонок) без Вашего личного согласия. И каждый месяц с Вас снимают определенную сумму денег, за пользование данной услугой, которую Вы и не подключали.</a:t>
            </a: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0245" y="4026090"/>
            <a:ext cx="6086902" cy="255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53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6074" y="787020"/>
            <a:ext cx="8596668" cy="4726675"/>
          </a:xfrm>
        </p:spPr>
        <p:txBody>
          <a:bodyPr>
            <a:normAutofit/>
          </a:bodyPr>
          <a:lstStyle/>
          <a:p>
            <a:pPr algn="ctr"/>
            <a:r>
              <a:rPr lang="ru-RU" sz="6000" dirty="0"/>
              <a:t>С</a:t>
            </a:r>
            <a:r>
              <a:rPr lang="ru-RU" sz="6000" dirty="0" smtClean="0"/>
              <a:t>тарайтесь </a:t>
            </a:r>
            <a:r>
              <a:rPr lang="ru-RU" sz="6000" dirty="0"/>
              <a:t>сэкономленные деньги пускать хотя бы в какое-нибудь </a:t>
            </a:r>
            <a:r>
              <a:rPr lang="ru-RU" sz="6000" dirty="0" smtClean="0"/>
              <a:t>дело.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677334" y="6041362"/>
            <a:ext cx="8596668" cy="45719"/>
          </a:xfrm>
        </p:spPr>
        <p:txBody>
          <a:bodyPr>
            <a:normAutofit fontScale="25000" lnSpcReduction="20000"/>
          </a:bodyPr>
          <a:lstStyle/>
          <a:p>
            <a:pPr lvl="1"/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98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5974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 </a:t>
            </a:r>
            <a:r>
              <a:rPr lang="ru-RU" sz="7200" b="1" dirty="0" smtClean="0"/>
              <a:t>Спасибо </a:t>
            </a:r>
            <a:br>
              <a:rPr lang="ru-RU" sz="7200" b="1" dirty="0" smtClean="0"/>
            </a:br>
            <a:r>
              <a:rPr lang="ru-RU" sz="7200" b="1" dirty="0" smtClean="0"/>
              <a:t>за</a:t>
            </a:r>
            <a:br>
              <a:rPr lang="ru-RU" sz="7200" b="1" dirty="0" smtClean="0"/>
            </a:br>
            <a:r>
              <a:rPr lang="ru-RU" sz="7200" b="1" dirty="0" smtClean="0"/>
              <a:t> внимание</a:t>
            </a:r>
            <a:endParaRPr lang="ru-RU" sz="7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677334" y="6523629"/>
            <a:ext cx="859666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76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212</Words>
  <Application>Microsoft Office PowerPoint</Application>
  <PresentationFormat>Широкоэкранный</PresentationFormat>
  <Paragraphs>32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Verdana</vt:lpstr>
      <vt:lpstr>Wingdings 3</vt:lpstr>
      <vt:lpstr>Аспект</vt:lpstr>
      <vt:lpstr>Экономия семейных ресурсов</vt:lpstr>
      <vt:lpstr>1. Начните вести семейный бюджет.  </vt:lpstr>
      <vt:lpstr>2. Начните каждый месяц откладывать по 10% своего дохода. </vt:lpstr>
      <vt:lpstr>3. Не расходуйте деньги сразу же, как их получили.</vt:lpstr>
      <vt:lpstr>4.  Установите счетчики.</vt:lpstr>
      <vt:lpstr>5.  Отключайте электроприборы при уходе из дома.</vt:lpstr>
      <vt:lpstr>6.  Контролируйте расходы на Интернет и сотовую связь.</vt:lpstr>
      <vt:lpstr>Старайтесь сэкономленные деньги пускать хотя бы в какое-нибудь дело.</vt:lpstr>
      <vt:lpstr>  Спасибо  за 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Экономия семейных ресурсов</dc:title>
  <dc:creator>User</dc:creator>
  <cp:lastModifiedBy>User</cp:lastModifiedBy>
  <cp:revision>5</cp:revision>
  <dcterms:created xsi:type="dcterms:W3CDTF">2015-12-01T17:39:54Z</dcterms:created>
  <dcterms:modified xsi:type="dcterms:W3CDTF">2015-12-01T18:27:59Z</dcterms:modified>
</cp:coreProperties>
</file>