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1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5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3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0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6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4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2871-F36B-4CD9-AD00-EEB7C353A4E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991F-42B3-4AB9-B70F-1AB536B28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1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Поездка в «</a:t>
            </a:r>
            <a:r>
              <a:rPr lang="ru-RU" sz="66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6600" dirty="0" smtClean="0">
                <a:solidFill>
                  <a:srgbClr val="00B050"/>
                </a:solidFill>
              </a:rPr>
              <a:t>»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5824736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Выполнила : ученица 5 класса «А»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МОУ СОШ № 30</a:t>
            </a:r>
          </a:p>
          <a:p>
            <a:pPr algn="r"/>
            <a:r>
              <a:rPr lang="ru-RU" dirty="0" err="1" smtClean="0">
                <a:solidFill>
                  <a:srgbClr val="00B050"/>
                </a:solidFill>
              </a:rPr>
              <a:t>Кавина</a:t>
            </a:r>
            <a:r>
              <a:rPr lang="ru-RU" dirty="0" smtClean="0">
                <a:solidFill>
                  <a:srgbClr val="00B050"/>
                </a:solidFill>
              </a:rPr>
              <a:t> Татьяна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6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за внимание!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89309" cy="5691982"/>
          </a:xfrm>
        </p:spPr>
      </p:pic>
    </p:spTree>
    <p:extLst>
      <p:ext uri="{BB962C8B-B14F-4D97-AF65-F5344CB8AC3E}">
        <p14:creationId xmlns:p14="http://schemas.microsoft.com/office/powerpoint/2010/main" val="205865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88632" cy="42476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 этом году наш класс посетил музей «</a:t>
            </a:r>
            <a:r>
              <a:rPr lang="ru-RU" sz="2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2400" dirty="0" smtClean="0">
                <a:solidFill>
                  <a:srgbClr val="00B050"/>
                </a:solidFill>
              </a:rPr>
              <a:t>»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6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Была очень весёлая новогодняя программа - «</a:t>
            </a:r>
            <a:r>
              <a:rPr lang="ru-RU" sz="2400" dirty="0" err="1" smtClean="0">
                <a:solidFill>
                  <a:srgbClr val="00B050"/>
                </a:solidFill>
              </a:rPr>
              <a:t>Квест</a:t>
            </a:r>
            <a:r>
              <a:rPr lang="ru-RU" sz="2400" dirty="0" smtClean="0">
                <a:solidFill>
                  <a:srgbClr val="00B050"/>
                </a:solidFill>
              </a:rPr>
              <a:t> в полной темноте»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295756" cy="3377033"/>
          </a:xfrm>
        </p:spPr>
      </p:pic>
    </p:spTree>
    <p:extLst>
      <p:ext uri="{BB962C8B-B14F-4D97-AF65-F5344CB8AC3E}">
        <p14:creationId xmlns:p14="http://schemas.microsoft.com/office/powerpoint/2010/main" val="4402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412162"/>
            <a:ext cx="6552728" cy="4914545"/>
          </a:xfrm>
        </p:spPr>
      </p:pic>
    </p:spTree>
    <p:extLst>
      <p:ext uri="{BB962C8B-B14F-4D97-AF65-F5344CB8AC3E}">
        <p14:creationId xmlns:p14="http://schemas.microsoft.com/office/powerpoint/2010/main" val="7444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5111750" cy="3833812"/>
          </a:xfrm>
        </p:spPr>
      </p:pic>
      <p:pic>
        <p:nvPicPr>
          <p:cNvPr id="1032" name="Picture 8" descr="C:\Users\User\Desktop\17-1130x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5854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1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263878" cy="4697908"/>
          </a:xfrm>
        </p:spPr>
      </p:pic>
    </p:spTree>
    <p:extLst>
      <p:ext uri="{BB962C8B-B14F-4D97-AF65-F5344CB8AC3E}">
        <p14:creationId xmlns:p14="http://schemas.microsoft.com/office/powerpoint/2010/main" val="2726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3888432" cy="2931280"/>
          </a:xfrm>
        </p:spPr>
      </p:pic>
      <p:pic>
        <p:nvPicPr>
          <p:cNvPr id="2050" name="Picture 2" descr="C:\Users\User\Desktop\cafe-1-1130x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968552" cy="30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2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 конце программы мы получили подарки!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768752" cy="4555152"/>
          </a:xfrm>
        </p:spPr>
      </p:pic>
    </p:spTree>
    <p:extLst>
      <p:ext uri="{BB962C8B-B14F-4D97-AF65-F5344CB8AC3E}">
        <p14:creationId xmlns:p14="http://schemas.microsoft.com/office/powerpoint/2010/main" val="227309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Поездка в «</a:t>
            </a:r>
            <a:r>
              <a:rPr lang="ru-RU" sz="4400" dirty="0" err="1" smtClean="0">
                <a:solidFill>
                  <a:srgbClr val="00B050"/>
                </a:solidFill>
              </a:rPr>
              <a:t>Эксперементориум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6977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 музее нам очень понравилось! Советуем и вам сходить!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269666" cy="3104753"/>
          </a:xfrm>
        </p:spPr>
      </p:pic>
    </p:spTree>
    <p:extLst>
      <p:ext uri="{BB962C8B-B14F-4D97-AF65-F5344CB8AC3E}">
        <p14:creationId xmlns:p14="http://schemas.microsoft.com/office/powerpoint/2010/main" val="2927070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Поездка в «Эксперементориум»</vt:lpstr>
      <vt:lpstr>Поездка в «Эксперементориум»</vt:lpstr>
      <vt:lpstr>Поездка в «Эксперементориум»</vt:lpstr>
      <vt:lpstr>Поездка в «Эксперементориум»</vt:lpstr>
      <vt:lpstr>Поездка в «Эксперементориум»</vt:lpstr>
      <vt:lpstr>Поездка в «Эксперементориум»</vt:lpstr>
      <vt:lpstr>Поездка в «Эксперементориум»</vt:lpstr>
      <vt:lpstr>Поездка в «Эксперементориум»</vt:lpstr>
      <vt:lpstr>Поездка в «Эксперементориум»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Поездка в «Эксперементориум»</dc:title>
  <dc:creator>User</dc:creator>
  <cp:lastModifiedBy>User</cp:lastModifiedBy>
  <cp:revision>6</cp:revision>
  <dcterms:created xsi:type="dcterms:W3CDTF">2016-02-07T17:02:21Z</dcterms:created>
  <dcterms:modified xsi:type="dcterms:W3CDTF">2016-02-07T17:53:58Z</dcterms:modified>
</cp:coreProperties>
</file>