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DFCD-FA79-4A6D-987F-71CE9A902CF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8E72-4A21-46BA-A6C5-F032A942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ga-bitva.ru/wp-content/uploads/2012/12/school-301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4000528" cy="335758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Наш дружный класс</a:t>
            </a:r>
            <a:br>
              <a:rPr lang="ru-RU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86446" y="3143248"/>
            <a:ext cx="2900354" cy="29829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выполнили Богомолова Настя, </a:t>
            </a:r>
            <a:r>
              <a:rPr lang="ru-RU" dirty="0" err="1" smtClean="0"/>
              <a:t>Семенец</a:t>
            </a:r>
            <a:r>
              <a:rPr lang="ru-RU" dirty="0" smtClean="0"/>
              <a:t> Ксения, Рахимова Зоя.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357166"/>
            <a:ext cx="3857652" cy="6143668"/>
          </a:xfrm>
        </p:spPr>
        <p:txBody>
          <a:bodyPr>
            <a:normAutofit fontScale="97500" lnSpcReduction="10000"/>
          </a:bodyPr>
          <a:lstStyle/>
          <a:p>
            <a:r>
              <a:rPr lang="ru-RU" b="1" i="1" dirty="0"/>
              <a:t>Школа</a:t>
            </a:r>
            <a:r>
              <a:rPr lang="ru-RU" i="1" dirty="0"/>
              <a:t> – это целый мир, полный радости, эмоций и чувств. Она объединяет людей желанием учиться и познавать что-то новое. Нет ничего удивительнее, чем овладеть чем-то совершенно небывалым.</a:t>
            </a:r>
            <a:endParaRPr lang="ru-RU" dirty="0"/>
          </a:p>
        </p:txBody>
      </p:sp>
      <p:pic>
        <p:nvPicPr>
          <p:cNvPr id="17410" name="Picture 2" descr="http://erdeminc.com/wp-content/uploads/2012/08/folio-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643470" cy="361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715140" cy="38576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Доверие-первое условие дружбы</a:t>
            </a:r>
          </a:p>
          <a:p>
            <a:r>
              <a:rPr lang="ru-RU" dirty="0" smtClean="0"/>
              <a:t>Истинной дружбой могут быть связаны только те люди , которые умеют прощать друг другу мелкие недостатки</a:t>
            </a:r>
          </a:p>
          <a:p>
            <a:r>
              <a:rPr lang="ru-RU" dirty="0" smtClean="0"/>
              <a:t>Дружба - самое необходимое для жизни , так как никто не пожелает себе жизни без друзей.</a:t>
            </a:r>
            <a:endParaRPr lang="ru-RU" dirty="0"/>
          </a:p>
        </p:txBody>
      </p:sp>
      <p:pic>
        <p:nvPicPr>
          <p:cNvPr id="18434" name="Picture 2" descr="http://girl-lady-mom.com/media/files/132/1429513166-25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285752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Наш класс самый спортивный, самый весёлый, самый дружный.</a:t>
            </a:r>
            <a:endParaRPr lang="ru-RU" dirty="0"/>
          </a:p>
        </p:txBody>
      </p:sp>
      <p:pic>
        <p:nvPicPr>
          <p:cNvPr id="5" name="Picture 2" descr="http://files.onlyimage.com/free/full/06b/frog-cute-latest-sms-mania-orkut-scrap-facebook-link-18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-15859260"/>
            <a:ext cx="12192000" cy="9144001"/>
          </a:xfrm>
          <a:prstGeom prst="rect">
            <a:avLst/>
          </a:prstGeom>
          <a:noFill/>
        </p:spPr>
      </p:pic>
      <p:pic>
        <p:nvPicPr>
          <p:cNvPr id="19460" name="Picture 4" descr="http://bashny.net/uploads/images/00/00/13/2013/05/05/dec98de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547687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82" name="Picture 2" descr="http://slinky.me/uploads/pic/8/tumblr_nfgw1yofi61svecmk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64360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Наш дружный класс </vt:lpstr>
      <vt:lpstr>Слайд 2</vt:lpstr>
      <vt:lpstr>Слайд 3</vt:lpstr>
      <vt:lpstr>Слайд 4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дружный класс</dc:title>
  <dc:creator>1</dc:creator>
  <cp:lastModifiedBy>1</cp:lastModifiedBy>
  <cp:revision>7</cp:revision>
  <dcterms:created xsi:type="dcterms:W3CDTF">2016-02-04T14:03:42Z</dcterms:created>
  <dcterms:modified xsi:type="dcterms:W3CDTF">2016-02-09T18:29:52Z</dcterms:modified>
</cp:coreProperties>
</file>