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7DE-D8EC-47AE-B729-D285F842C75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CFA-ABAF-4EE9-803D-8E8C59DCE9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7DE-D8EC-47AE-B729-D285F842C75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CFA-ABAF-4EE9-803D-8E8C59DCE9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7DE-D8EC-47AE-B729-D285F842C75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CFA-ABAF-4EE9-803D-8E8C59DCE9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7DE-D8EC-47AE-B729-D285F842C75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CFA-ABAF-4EE9-803D-8E8C59DCE9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7DE-D8EC-47AE-B729-D285F842C75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CFA-ABAF-4EE9-803D-8E8C59DCE9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7DE-D8EC-47AE-B729-D285F842C75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CFA-ABAF-4EE9-803D-8E8C59DCE9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7DE-D8EC-47AE-B729-D285F842C75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CFA-ABAF-4EE9-803D-8E8C59DCE9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7DE-D8EC-47AE-B729-D285F842C75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6B7CFA-ABAF-4EE9-803D-8E8C59DCE9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7DE-D8EC-47AE-B729-D285F842C75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CFA-ABAF-4EE9-803D-8E8C59DCE9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E17DE-D8EC-47AE-B729-D285F842C75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C6B7CFA-ABAF-4EE9-803D-8E8C59DCE9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69E17DE-D8EC-47AE-B729-D285F842C75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7CFA-ABAF-4EE9-803D-8E8C59DCE9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9E17DE-D8EC-47AE-B729-D285F842C75D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C6B7CFA-ABAF-4EE9-803D-8E8C59DCE9C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Наш 5</a:t>
            </a:r>
            <a:r>
              <a:rPr lang="ru-RU" dirty="0"/>
              <a:t> </a:t>
            </a:r>
            <a:r>
              <a:rPr lang="en-US" dirty="0" smtClean="0"/>
              <a:t>“</a:t>
            </a:r>
            <a:r>
              <a:rPr lang="ru-RU" dirty="0" smtClean="0"/>
              <a:t>В</a:t>
            </a:r>
            <a:r>
              <a:rPr lang="en-US" dirty="0" smtClean="0"/>
              <a:t>”</a:t>
            </a:r>
            <a:r>
              <a:rPr lang="ru-RU" dirty="0" smtClean="0"/>
              <a:t>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928670"/>
            <a:ext cx="747238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Дарья – яркий лучик света,</a:t>
            </a:r>
            <a:br>
              <a:rPr lang="ru-RU" dirty="0" smtClean="0"/>
            </a:br>
            <a:r>
              <a:rPr lang="ru-RU" dirty="0" smtClean="0"/>
              <a:t>Что по жизни поведет,</a:t>
            </a:r>
            <a:br>
              <a:rPr lang="ru-RU" dirty="0" smtClean="0"/>
            </a:br>
            <a:r>
              <a:rPr lang="ru-RU" dirty="0" smtClean="0"/>
              <a:t>Дарья – целая планета,</a:t>
            </a:r>
            <a:br>
              <a:rPr lang="ru-RU" dirty="0" smtClean="0"/>
            </a:br>
            <a:r>
              <a:rPr lang="ru-RU" dirty="0" smtClean="0"/>
              <a:t>И любви круговорот.</a:t>
            </a:r>
            <a:endParaRPr lang="ru-RU" dirty="0"/>
          </a:p>
        </p:txBody>
      </p:sp>
      <p:pic>
        <p:nvPicPr>
          <p:cNvPr id="4" name="Содержимое 3" descr="OZMTlAYtrv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714620"/>
            <a:ext cx="2625328" cy="3500438"/>
          </a:xfrm>
        </p:spPr>
      </p:pic>
      <p:pic>
        <p:nvPicPr>
          <p:cNvPr id="1026" name="Picture 2" descr="C:\Users\BERT\Desktop\5 в\rPe9h7-Kmh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3" y="2825716"/>
            <a:ext cx="4857784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21455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Юля — пушинка июльская, тополиная,</a:t>
            </a:r>
            <a:br>
              <a:rPr lang="ru-RU" dirty="0" smtClean="0"/>
            </a:br>
            <a:r>
              <a:rPr lang="ru-RU" dirty="0" smtClean="0"/>
              <a:t>Легкая, кудрявая, смешливая.</a:t>
            </a:r>
            <a:br>
              <a:rPr lang="ru-RU" dirty="0" smtClean="0"/>
            </a:br>
            <a:r>
              <a:rPr lang="ru-RU" dirty="0" smtClean="0"/>
              <a:t>Подвижна, просто как юла,</a:t>
            </a:r>
            <a:br>
              <a:rPr lang="ru-RU" dirty="0" smtClean="0"/>
            </a:br>
            <a:r>
              <a:rPr lang="ru-RU" dirty="0" smtClean="0"/>
              <a:t>На месте не сидит она.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jypKGMrRvY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3143248"/>
            <a:ext cx="2786082" cy="3429257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Нэлля</a:t>
            </a:r>
            <a:r>
              <a:rPr lang="ru-RU" dirty="0" smtClean="0"/>
              <a:t> </a:t>
            </a:r>
            <a:r>
              <a:rPr lang="ru-RU" dirty="0" err="1" smtClean="0"/>
              <a:t>красотка,крутая</a:t>
            </a:r>
            <a:r>
              <a:rPr lang="ru-RU" dirty="0" smtClean="0"/>
              <a:t> девчонка за неё наши парни дерутся уж долго.</a:t>
            </a:r>
            <a:endParaRPr lang="ru-RU" dirty="0"/>
          </a:p>
        </p:txBody>
      </p:sp>
      <p:pic>
        <p:nvPicPr>
          <p:cNvPr id="4" name="Содержимое 3" descr="KE0UxIHjiF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571744"/>
            <a:ext cx="4158541" cy="3125791"/>
          </a:xfrm>
        </p:spPr>
      </p:pic>
      <p:pic>
        <p:nvPicPr>
          <p:cNvPr id="2050" name="Picture 2" descr="C:\Users\BERT\Desktop\5 в\EMI1LuTmYz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02" y="2571744"/>
            <a:ext cx="4286248" cy="321468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Эхсон-наш</a:t>
            </a:r>
            <a:r>
              <a:rPr lang="ru-RU" dirty="0" smtClean="0"/>
              <a:t> красавчик и умный на пять вот только учиться иногда надо заставлять.</a:t>
            </a:r>
            <a:endParaRPr lang="ru-RU" dirty="0"/>
          </a:p>
        </p:txBody>
      </p:sp>
      <p:pic>
        <p:nvPicPr>
          <p:cNvPr id="4" name="Содержимое 3" descr="QQzTPVK0sk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143116"/>
            <a:ext cx="2540234" cy="4525963"/>
          </a:xfrm>
        </p:spPr>
      </p:pic>
      <p:pic>
        <p:nvPicPr>
          <p:cNvPr id="3074" name="Picture 2" descr="C:\Users\BERT\Desktop\5 в\lnKzksoHEQ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714488"/>
            <a:ext cx="2667643" cy="4752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Инвер</a:t>
            </a:r>
            <a:r>
              <a:rPr lang="ru-RU" dirty="0" smtClean="0"/>
              <a:t> наш </a:t>
            </a:r>
            <a:r>
              <a:rPr lang="ru-RU" dirty="0" err="1" smtClean="0"/>
              <a:t>силач,спортивный</a:t>
            </a:r>
            <a:r>
              <a:rPr lang="ru-RU" dirty="0" smtClean="0"/>
              <a:t> он </a:t>
            </a:r>
            <a:r>
              <a:rPr lang="ru-RU" dirty="0" err="1" smtClean="0"/>
              <a:t>тоже,удачи,успехов</a:t>
            </a:r>
            <a:r>
              <a:rPr lang="ru-RU" dirty="0" smtClean="0"/>
              <a:t> в спортивной учёбе</a:t>
            </a:r>
            <a:endParaRPr lang="ru-RU" dirty="0"/>
          </a:p>
        </p:txBody>
      </p:sp>
      <p:pic>
        <p:nvPicPr>
          <p:cNvPr id="4" name="Содержимое 3" descr="WkQ7gjGwuU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928802"/>
            <a:ext cx="6284326" cy="452596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Артёмка </a:t>
            </a:r>
            <a:r>
              <a:rPr lang="ru-RU" dirty="0" err="1" smtClean="0"/>
              <a:t>конечно-Везде</a:t>
            </a:r>
            <a:r>
              <a:rPr lang="ru-RU" dirty="0" smtClean="0"/>
              <a:t> тут и там я знаю у него всё получится что всё захочет сам</a:t>
            </a:r>
            <a:endParaRPr lang="ru-RU" dirty="0"/>
          </a:p>
        </p:txBody>
      </p:sp>
      <p:pic>
        <p:nvPicPr>
          <p:cNvPr id="4" name="Содержимое 3" descr="jTTeClWq_y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928802"/>
            <a:ext cx="3394472" cy="4525963"/>
          </a:xfrm>
        </p:spPr>
      </p:pic>
      <p:pic>
        <p:nvPicPr>
          <p:cNvPr id="4098" name="Picture 2" descr="C:\Users\BERT\Desktop\5 в\yjgGO_qhre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785926"/>
            <a:ext cx="3571900" cy="476253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этом всё с вами был я до новых встреч друзья!</a:t>
            </a:r>
            <a:endParaRPr lang="ru-RU" dirty="0"/>
          </a:p>
        </p:txBody>
      </p:sp>
      <p:pic>
        <p:nvPicPr>
          <p:cNvPr id="4" name="Содержимое 3" descr="imgprevie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773077"/>
            <a:ext cx="4643470" cy="371063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</TotalTime>
  <Words>78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Наш 5 “В”Класс</vt:lpstr>
      <vt:lpstr>Дарья – яркий лучик света, Что по жизни поведет, Дарья – целая планета, И любви круговорот.</vt:lpstr>
      <vt:lpstr>Юля — пушинка июльская, тополиная, Легкая, кудрявая, смешливая. Подвижна, просто как юла, На месте не сидит она.    </vt:lpstr>
      <vt:lpstr>Нэлля красотка,крутая девчонка за неё наши парни дерутся уж долго.</vt:lpstr>
      <vt:lpstr>Эхсон-наш красавчик и умный на пять вот только учиться иногда надо заставлять.</vt:lpstr>
      <vt:lpstr>Инвер наш силач,спортивный он тоже,удачи,успехов в спортивной учёбе</vt:lpstr>
      <vt:lpstr>Артёмка конечно-Везде тут и там я знаю у него всё получится что всё захочет сам</vt:lpstr>
      <vt:lpstr>На этом всё с вами был я до новых встреч друзья!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5 “В”Класс</dc:title>
  <dc:creator>BERT</dc:creator>
  <cp:lastModifiedBy>BERT</cp:lastModifiedBy>
  <cp:revision>5</cp:revision>
  <dcterms:created xsi:type="dcterms:W3CDTF">2016-02-09T12:00:22Z</dcterms:created>
  <dcterms:modified xsi:type="dcterms:W3CDTF">2016-02-09T12:41:17Z</dcterms:modified>
</cp:coreProperties>
</file>