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5F0D8-BE34-4FE4-8EBB-A4571C0F21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B68AD6-8E68-4D8F-A795-0AC94FC4C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МАШИНЫ </a:t>
            </a:r>
            <a:br>
              <a:rPr lang="ru-RU" dirty="0" smtClean="0"/>
            </a:br>
            <a:r>
              <a:rPr lang="ru-RU" dirty="0" smtClean="0"/>
              <a:t>БУДУЩЕГО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5А класса</a:t>
            </a:r>
          </a:p>
          <a:p>
            <a:r>
              <a:rPr lang="ru-RU" dirty="0" smtClean="0"/>
              <a:t>ВЕСЕЛОВА ЕЛИЗАВЕТА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n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Раньше были очень неудобные  машины. Практически на каждом шагу  эти автомобили ломались или не заводились вовсе . У  старых машин  самая максимальная скорость  была в пределах  40 км в час</a:t>
            </a:r>
            <a:r>
              <a:rPr lang="en-US" sz="2000" dirty="0" smtClean="0">
                <a:ln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,</a:t>
            </a:r>
            <a:r>
              <a:rPr lang="ru-RU" sz="2000" dirty="0" smtClean="0">
                <a:ln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а сейчас самая максимальная скорость у машин 200  км в час или даже </a:t>
            </a:r>
            <a:r>
              <a:rPr lang="ru-RU" sz="2000" dirty="0" err="1" smtClean="0">
                <a:ln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больше.Это</a:t>
            </a:r>
            <a:r>
              <a:rPr lang="ru-RU" sz="2000" dirty="0" smtClean="0">
                <a:ln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 потому что человек  развивается. Люди совершенствуют машины чтобы было легче и удобней ими управлять.</a:t>
            </a:r>
          </a:p>
          <a:p>
            <a:r>
              <a:rPr lang="ru-RU" sz="2000" dirty="0" smtClean="0">
                <a:ln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Посмотрите какие были раньше машины.</a:t>
            </a:r>
            <a:endParaRPr lang="ru-RU" sz="2000" dirty="0">
              <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a:endParaRPr>
          </a:p>
        </p:txBody>
      </p:sp>
      <p:pic>
        <p:nvPicPr>
          <p:cNvPr id="5" name="Содержимое 4" descr="29b9e2f919e756da2b231a6cb33a28f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60648"/>
            <a:ext cx="5868144" cy="54006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295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672408"/>
          </a:xfrm>
        </p:spPr>
      </p:pic>
      <p:pic>
        <p:nvPicPr>
          <p:cNvPr id="1026" name="Picture 2" descr="C:\luxfon.com-22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860032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387424"/>
            <a:ext cx="2743200" cy="1440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3177480" cy="5555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gradFill flip="none" rotWithShape="1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</a:rPr>
              <a:t>В будущем  человек сможет изобрести такой комфортный автомобиль  который нам и не снился. Например автомобиль который может ходить.  Это  же чудо человек будет в 2 раза быстрее ходить на работу.</a:t>
            </a:r>
            <a:endParaRPr lang="ru-RU" sz="2800" dirty="0">
              <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a:endParaRPr>
          </a:p>
        </p:txBody>
      </p:sp>
      <p:pic>
        <p:nvPicPr>
          <p:cNvPr id="5" name="Содержимое 4" descr="Future-Car-Concep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5580112" cy="645333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-387423"/>
            <a:ext cx="2212848" cy="387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2423864" cy="4675449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</a:rPr>
              <a:t>Или вот такая машина. Она очень удобная и быстрая .  Наверное эта машина может  развить скорость до 700  км в час . Может быть в будущем по обычным  дорогам  можно будет ездить со скоростью и 150 км в час.</a:t>
            </a:r>
            <a:endParaRPr lang="ru-RU" sz="2400" dirty="0"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a:endParaRPr>
          </a:p>
        </p:txBody>
      </p:sp>
      <p:pic>
        <p:nvPicPr>
          <p:cNvPr id="7" name="Рисунок 6" descr="1249385045_kontsept-kary_18554_s__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363" r="610"/>
          <a:stretch>
            <a:fillRect/>
          </a:stretch>
        </p:blipFill>
        <p:spPr>
          <a:xfrm rot="420000">
            <a:off x="3351853" y="1214153"/>
            <a:ext cx="5252976" cy="393192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459432"/>
            <a:ext cx="2743200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76672"/>
            <a:ext cx="2880320" cy="577172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</a:rPr>
              <a:t>Эта машина маленького размера в ней могут уместиться всего два человека</a:t>
            </a:r>
            <a:r>
              <a:rPr lang="en-US" sz="28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</a:rPr>
              <a:t>,</a:t>
            </a:r>
            <a:r>
              <a:rPr lang="ru-RU" sz="28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</a:rPr>
              <a:t> но ведь это хорошо  машина будет ездить быстрее чем остальные . Тем более машина едет за счёт двух колёс а это значит что у человека будет  меньше хлопот.  </a:t>
            </a:r>
            <a:endParaRPr lang="ru-RU" sz="2800" dirty="0">
              <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a:endParaRPr>
          </a:p>
        </p:txBody>
      </p:sp>
      <p:pic>
        <p:nvPicPr>
          <p:cNvPr id="5" name="Содержимое 4" descr="S0-Concepts-GM-EN-V-quand-GM-Segway-et-SAIC-reinventent-l-Isetta-160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3" y="332656"/>
            <a:ext cx="5724127" cy="580526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71400"/>
            <a:ext cx="2743200" cy="17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3024336" cy="5915744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gradFill flip="none" rotWithShape="1"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А как же будет выглядеть салон машин. Это просто гениально везде наставлены  компьютеры </a:t>
            </a:r>
            <a:r>
              <a:rPr lang="en-US" sz="3200" dirty="0" smtClean="0">
                <a:ln>
                  <a:gradFill flip="none" rotWithShape="1"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,</a:t>
            </a:r>
            <a:r>
              <a:rPr lang="ru-RU" sz="3200" dirty="0" smtClean="0">
                <a:ln>
                  <a:gradFill flip="none" rotWithShape="1"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 удобные сидения</a:t>
            </a:r>
            <a:r>
              <a:rPr lang="en-US" sz="3200" dirty="0" smtClean="0">
                <a:ln>
                  <a:gradFill flip="none" rotWithShape="1"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,</a:t>
            </a:r>
            <a:r>
              <a:rPr lang="ru-RU" sz="3200" dirty="0" smtClean="0">
                <a:ln>
                  <a:gradFill flip="none" rotWithShape="1"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ln>
              </a:rPr>
              <a:t> и даже машина сможет ездить без руля.</a:t>
            </a:r>
            <a:endParaRPr lang="ru-RU" sz="3200" dirty="0">
              <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a:endParaRPr>
          </a:p>
        </p:txBody>
      </p:sp>
      <p:pic>
        <p:nvPicPr>
          <p:cNvPr id="5" name="Содержимое 4" descr="751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80728"/>
            <a:ext cx="5389438" cy="51125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692696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ВНИМАНИЕ!!!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-2628800" y="1676400"/>
            <a:ext cx="144016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5-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3999" cy="6165304"/>
          </a:xfrm>
        </p:spPr>
      </p:pic>
      <p:pic>
        <p:nvPicPr>
          <p:cNvPr id="2050" name="Picture 2" descr="C:\112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3521744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221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МАШИНЫ  БУДУЩЕГО</vt:lpstr>
      <vt:lpstr>Слайд 2</vt:lpstr>
      <vt:lpstr>Слайд 3</vt:lpstr>
      <vt:lpstr>Слайд 4</vt:lpstr>
      <vt:lpstr>Слайд 5</vt:lpstr>
      <vt:lpstr>Слайд 6</vt:lpstr>
      <vt:lpstr>Слайд 7</vt:lpstr>
      <vt:lpstr>     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МАШИНЫ  БУДУЮЩЕГО</dc:title>
  <dc:creator>EXTREEME</dc:creator>
  <cp:lastModifiedBy>EXTREEME</cp:lastModifiedBy>
  <cp:revision>7</cp:revision>
  <dcterms:created xsi:type="dcterms:W3CDTF">2016-03-15T14:48:54Z</dcterms:created>
  <dcterms:modified xsi:type="dcterms:W3CDTF">2016-03-15T15:56:44Z</dcterms:modified>
</cp:coreProperties>
</file>