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63FA1-3956-40F1-9F58-A85CCB3DFEA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FC1175-F365-4B1C-BD60-FB0FBAB2AD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Какой я сделаю машину будущего.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Сделал  ученик  5а  класса</a:t>
            </a:r>
          </a:p>
          <a:p>
            <a:r>
              <a:rPr lang="ru-RU" dirty="0" smtClean="0"/>
              <a:t>Никита  Алексеев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должна быть быстрая машина . Очень быстрая.</a:t>
            </a:r>
            <a:endParaRPr lang="ru-RU" dirty="0"/>
          </a:p>
        </p:txBody>
      </p:sp>
      <p:pic>
        <p:nvPicPr>
          <p:cNvPr id="9218" name="Picture 2" descr="http://i.allday.ru/uploads/posts/2009-04/1240228528_future_cars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530981" cy="40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2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2508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Она будет питаться топливом из отбросов( мусором , гнилью и </a:t>
            </a:r>
            <a:r>
              <a:rPr lang="ru-RU" dirty="0" err="1" smtClean="0"/>
              <a:t>т.д</a:t>
            </a:r>
            <a:r>
              <a:rPr lang="ru-RU" dirty="0" smtClean="0"/>
              <a:t>) и перерабатывать в кислород.</a:t>
            </a:r>
            <a:endParaRPr lang="ru-RU" dirty="0"/>
          </a:p>
        </p:txBody>
      </p:sp>
      <p:pic>
        <p:nvPicPr>
          <p:cNvPr id="10242" name="Picture 2" descr="http://schoolclan.com/resources/slides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445" y="3009934"/>
            <a:ext cx="5774160" cy="38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  бы сохранить нашу экологию!</a:t>
            </a:r>
            <a:endParaRPr lang="ru-RU" dirty="0"/>
          </a:p>
        </p:txBody>
      </p:sp>
      <p:pic>
        <p:nvPicPr>
          <p:cNvPr id="11266" name="Picture 2" descr="http://zhurnal.siwatcher.ru/img/g/gera_g/pest4_03/pest4_03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480720" cy="4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6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 как то так я придумал машину будущего!</a:t>
            </a:r>
            <a:endParaRPr lang="ru-RU" dirty="0"/>
          </a:p>
        </p:txBody>
      </p:sp>
      <p:pic>
        <p:nvPicPr>
          <p:cNvPr id="12290" name="Picture 2" descr="http://lphoto0.ask.fm/786/930/704/-329996987-1snhj93-432cr9mkp6qc3qk/original/13913752433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спасибо за внимание!!!</a:t>
            </a:r>
            <a:endParaRPr lang="ru-RU" dirty="0"/>
          </a:p>
        </p:txBody>
      </p:sp>
      <p:pic>
        <p:nvPicPr>
          <p:cNvPr id="13314" name="Picture 2" descr="http://i48.tinypic.com/apferk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809973" cy="28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2.rimg.info/8db9230421e408692b0bbf4e99cd08f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580" y="2348880"/>
            <a:ext cx="3707059" cy="31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satelliteguys.us/xen/proxy.php?image=http%3A%2F%2Fwww.sofrayt.com%2Fsurvey%2Fbonus%2Fhappy10.gif&amp;hash=c459f06f353b0155fa4522fa17f2455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161" y="2539752"/>
            <a:ext cx="1275315" cy="12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41639" y="3789040"/>
            <a:ext cx="16023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9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692697"/>
            <a:ext cx="2209800" cy="720080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Давайте представим ,что я сделал машину будущего… </a:t>
            </a:r>
            <a:endParaRPr lang="ru-RU" sz="1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s://f-a.d-cd.net/ddf32e2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5816">
            <a:off x="3764993" y="774262"/>
            <a:ext cx="3575820" cy="53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62571">
            <a:off x="467544" y="4653136"/>
            <a:ext cx="187220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бы я ее сделал??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6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моей голове много идей.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 мысль у меня такая…</a:t>
            </a:r>
            <a:endParaRPr lang="ru-RU" dirty="0"/>
          </a:p>
        </p:txBody>
      </p:sp>
      <p:pic>
        <p:nvPicPr>
          <p:cNvPr id="2050" name="Picture 2" descr="https://im0-tub-ru.yandex.net/i?id=553ccfef5bd97248532b33a3a282f1c6&amp;n=33&amp;h=215&amp;w=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7524"/>
            <a:ext cx="2736304" cy="4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836712"/>
            <a:ext cx="3242320" cy="417139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Колеса у него большие как  у…</a:t>
            </a:r>
            <a:endParaRPr lang="ru-RU" sz="2400" dirty="0"/>
          </a:p>
        </p:txBody>
      </p:sp>
      <p:pic>
        <p:nvPicPr>
          <p:cNvPr id="3074" name="Picture 2" descr="http://custom-cars-for-sale.com/wp-content/custom-cars-for-sale.com/2015/02/2002-ford-f350-4x4-turbo-diesel-crew-cab-custom-cars-for-sale-2015-02-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5962385" cy="39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712752">
            <a:off x="2375755" y="3373042"/>
            <a:ext cx="108012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7040962">
            <a:off x="8215292" y="3875824"/>
            <a:ext cx="1137849" cy="675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1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Она должна быть как…</a:t>
            </a:r>
            <a:endParaRPr lang="ru-RU" dirty="0"/>
          </a:p>
        </p:txBody>
      </p:sp>
      <p:pic>
        <p:nvPicPr>
          <p:cNvPr id="4098" name="Picture 2" descr="http://guidewithme.com/apk/Southeast_Asia/content/data/images/boat_on_clear_water_at_sa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272808" cy="48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3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Как..</a:t>
            </a:r>
            <a:endParaRPr lang="ru-RU" dirty="0"/>
          </a:p>
        </p:txBody>
      </p:sp>
      <p:pic>
        <p:nvPicPr>
          <p:cNvPr id="5122" name="Picture 2" descr="http://picsfab.com/download/image/143630/1024x768_nebo-perelet-samo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056784" cy="4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8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как… </a:t>
            </a:r>
            <a:endParaRPr lang="ru-RU" dirty="0"/>
          </a:p>
        </p:txBody>
      </p:sp>
      <p:pic>
        <p:nvPicPr>
          <p:cNvPr id="6146" name="Picture 2" descr="http://flashwallpapers.com/wp-content/uploads/2015/07/Ferrari-LaFerrari-16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7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Она будет говорить с тобой , поддерживать и защищать.</a:t>
            </a:r>
            <a:endParaRPr lang="ru-RU" dirty="0"/>
          </a:p>
        </p:txBody>
      </p:sp>
      <p:pic>
        <p:nvPicPr>
          <p:cNvPr id="7170" name="Picture 2" descr="http://ganardineroblog.com/wp-content/uploads/2014/11/Manos-con-dedos-arri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2321"/>
            <a:ext cx="8352928" cy="41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 это не должен быть </a:t>
            </a:r>
            <a:r>
              <a:rPr lang="ru-RU" dirty="0" err="1" smtClean="0"/>
              <a:t>трансформер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194" name="Picture 2" descr="http://i63.fastpic.ru/big/2014/0919/5e/325eb3873875832c818c062d14b5395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00" y="2492896"/>
            <a:ext cx="857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95536" y="2158217"/>
            <a:ext cx="8351864" cy="3941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95536" y="2348880"/>
            <a:ext cx="8208912" cy="372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39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120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Какой я сделаю машину будущего.</vt:lpstr>
      <vt:lpstr>Слайд 2</vt:lpstr>
      <vt:lpstr>В моей голове много идей.</vt:lpstr>
      <vt:lpstr>Слайд 4</vt:lpstr>
      <vt:lpstr>Она должна быть как…</vt:lpstr>
      <vt:lpstr>Как..</vt:lpstr>
      <vt:lpstr>И как… </vt:lpstr>
      <vt:lpstr>Она будет говорить с тобой , поддерживать и защищать.</vt:lpstr>
      <vt:lpstr>Но это не должен быть трансформер!</vt:lpstr>
      <vt:lpstr>Это должна быть быстрая машина . Очень быстрая.</vt:lpstr>
      <vt:lpstr>Она будет питаться топливом из отбросов( мусором , гнилью и т.д) и перерабатывать в кислород.</vt:lpstr>
      <vt:lpstr>Да  бы сохранить нашу экологию!</vt:lpstr>
      <vt:lpstr>Ну как то так я придумал машину будущего!</vt:lpstr>
      <vt:lpstr>Всем 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я считаю машину будущего.</dc:title>
  <dc:creator>B12</dc:creator>
  <cp:lastModifiedBy>Учитель</cp:lastModifiedBy>
  <cp:revision>6</cp:revision>
  <dcterms:created xsi:type="dcterms:W3CDTF">2016-03-13T13:00:14Z</dcterms:created>
  <dcterms:modified xsi:type="dcterms:W3CDTF">2016-03-16T08:18:14Z</dcterms:modified>
</cp:coreProperties>
</file>