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1236" y="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09.02.2016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09.02.2016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09.02.2016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09.02.2016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09.02.2016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09.02.2016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09.02.2016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09.02.2016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Как учились раньше"/>
          <p:cNvPicPr>
            <a:picLocks noChangeAspect="1" noChangeArrowheads="1"/>
          </p:cNvPicPr>
          <p:nvPr/>
        </p:nvPicPr>
        <p:blipFill>
          <a:blip r:embed="rId2"/>
          <a:srcRect/>
          <a:stretch>
            <a:fillRect/>
          </a:stretch>
        </p:blipFill>
        <p:spPr bwMode="auto">
          <a:xfrm>
            <a:off x="0" y="0"/>
            <a:ext cx="5572132" cy="6858000"/>
          </a:xfrm>
          <a:prstGeom prst="rect">
            <a:avLst/>
          </a:prstGeom>
          <a:noFill/>
        </p:spPr>
      </p:pic>
      <p:sp>
        <p:nvSpPr>
          <p:cNvPr id="5" name="Заголовок 4"/>
          <p:cNvSpPr>
            <a:spLocks noGrp="1"/>
          </p:cNvSpPr>
          <p:nvPr>
            <p:ph type="title" idx="4294967295"/>
          </p:nvPr>
        </p:nvSpPr>
        <p:spPr>
          <a:xfrm>
            <a:off x="5643570" y="214290"/>
            <a:ext cx="4000528" cy="1203348"/>
          </a:xfrm>
        </p:spPr>
        <p:txBody>
          <a:bodyPr>
            <a:normAutofit fontScale="90000"/>
          </a:bodyPr>
          <a:lstStyle/>
          <a:p>
            <a:r>
              <a:rPr lang="ru-RU" dirty="0" smtClean="0"/>
              <a:t>«Как учились </a:t>
            </a:r>
            <a:br>
              <a:rPr lang="ru-RU" dirty="0" smtClean="0"/>
            </a:br>
            <a:r>
              <a:rPr lang="ru-RU" dirty="0" smtClean="0"/>
              <a:t>раньше»</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flipV="1">
            <a:off x="457200" y="6858000"/>
            <a:ext cx="8229600" cy="357214"/>
          </a:xfrm>
        </p:spPr>
        <p:txBody>
          <a:bodyPr>
            <a:normAutofit fontScale="90000"/>
          </a:bodyPr>
          <a:lstStyle/>
          <a:p>
            <a:r>
              <a:rPr lang="ru-RU" i="1" dirty="0" smtClean="0"/>
              <a:t/>
            </a:r>
            <a:br>
              <a:rPr lang="ru-RU" i="1" dirty="0" smtClean="0"/>
            </a:br>
            <a:r>
              <a:rPr lang="ru-RU" i="1" dirty="0" smtClean="0"/>
              <a:t/>
            </a:r>
            <a:br>
              <a:rPr lang="ru-RU" i="1" dirty="0" smtClean="0"/>
            </a:br>
            <a:endParaRPr lang="ru-RU" i="1" dirty="0"/>
          </a:p>
        </p:txBody>
      </p:sp>
      <p:sp>
        <p:nvSpPr>
          <p:cNvPr id="8" name="Содержимое 7"/>
          <p:cNvSpPr>
            <a:spLocks noGrp="1"/>
          </p:cNvSpPr>
          <p:nvPr>
            <p:ph idx="1"/>
          </p:nvPr>
        </p:nvSpPr>
        <p:spPr>
          <a:xfrm>
            <a:off x="0" y="0"/>
            <a:ext cx="9144000" cy="6858000"/>
          </a:xfrm>
        </p:spPr>
        <p:txBody>
          <a:bodyPr>
            <a:normAutofit fontScale="77500" lnSpcReduction="20000"/>
          </a:bodyPr>
          <a:lstStyle/>
          <a:p>
            <a:pPr>
              <a:buNone/>
            </a:pPr>
            <a:r>
              <a:rPr lang="ru-RU" dirty="0" smtClean="0"/>
              <a:t>1) учились 10 лет (5 лет в начальной, 5 лет в старших классах) , некоторые учились 8 лет и шли в ПТУ (профтехучилища) после чего шли на работу и в армию. </a:t>
            </a:r>
            <a:br>
              <a:rPr lang="ru-RU" dirty="0" smtClean="0"/>
            </a:br>
            <a:r>
              <a:rPr lang="ru-RU" dirty="0" smtClean="0"/>
              <a:t>2) в школу шли с 7 лет (некоторые с 8-ми) </a:t>
            </a:r>
            <a:br>
              <a:rPr lang="ru-RU" dirty="0" smtClean="0"/>
            </a:br>
            <a:r>
              <a:rPr lang="ru-RU" dirty="0" smtClean="0"/>
              <a:t>3) учебники брали в школьной библиотеке (можно было купить их в магазине) . В ней перечитали произведения Купера, </a:t>
            </a:r>
            <a:r>
              <a:rPr lang="ru-RU" dirty="0" err="1" smtClean="0"/>
              <a:t>Уэлса</a:t>
            </a:r>
            <a:r>
              <a:rPr lang="ru-RU" dirty="0" smtClean="0"/>
              <a:t>, Лондона, </a:t>
            </a:r>
            <a:r>
              <a:rPr lang="ru-RU" dirty="0" err="1" smtClean="0"/>
              <a:t>Конан</a:t>
            </a:r>
            <a:r>
              <a:rPr lang="ru-RU" dirty="0" smtClean="0"/>
              <a:t> </a:t>
            </a:r>
            <a:r>
              <a:rPr lang="ru-RU" dirty="0" err="1" smtClean="0"/>
              <a:t>Дойля</a:t>
            </a:r>
            <a:r>
              <a:rPr lang="ru-RU" dirty="0" smtClean="0"/>
              <a:t>, </a:t>
            </a:r>
            <a:r>
              <a:rPr lang="ru-RU" dirty="0" err="1" smtClean="0"/>
              <a:t>Жюль</a:t>
            </a:r>
            <a:r>
              <a:rPr lang="ru-RU" dirty="0" smtClean="0"/>
              <a:t> Верна.. . </a:t>
            </a:r>
            <a:br>
              <a:rPr lang="ru-RU" dirty="0" smtClean="0"/>
            </a:br>
            <a:r>
              <a:rPr lang="ru-RU" dirty="0" smtClean="0"/>
              <a:t>4)в период учёбы все были увлечены космосом, полётом Гагарина, Титова и многих других космонавтов и 24-х космических станций к Луне </a:t>
            </a:r>
            <a:br>
              <a:rPr lang="ru-RU" dirty="0" smtClean="0"/>
            </a:br>
            <a:r>
              <a:rPr lang="ru-RU" dirty="0" smtClean="0"/>
              <a:t>5)Турпоходы, поездки в Ленинград, отдых в пионерлагерях (за отличную учёбу в Орлёнок и Артек) . В школе были кружки авиа, судостроительный, </a:t>
            </a:r>
            <a:r>
              <a:rPr lang="ru-RU" dirty="0" err="1" smtClean="0"/>
              <a:t>спортсекции</a:t>
            </a:r>
            <a:r>
              <a:rPr lang="ru-RU" dirty="0" smtClean="0"/>
              <a:t> (лыжи и </a:t>
            </a:r>
            <a:r>
              <a:rPr lang="ru-RU" dirty="0" err="1" smtClean="0"/>
              <a:t>воллейбол</a:t>
            </a:r>
            <a:r>
              <a:rPr lang="ru-RU" dirty="0" smtClean="0"/>
              <a:t>, секция по стрельбе) , проходили межшкольные соревнования. </a:t>
            </a:r>
            <a:r>
              <a:rPr lang="ru-RU" dirty="0" smtClean="0"/>
              <a:t> </a:t>
            </a:r>
            <a:r>
              <a:rPr lang="ru-RU" dirty="0" smtClean="0"/>
              <a:t>Играли в КВН (химический, физический) . Была факультативная группа по изучению иностранных языков. Увлекались Битлз, в школе был свой ансамбль (ВИА) и даже саксофон. </a:t>
            </a:r>
            <a:br>
              <a:rPr lang="ru-RU" dirty="0" smtClean="0"/>
            </a:br>
            <a:r>
              <a:rPr lang="ru-RU" dirty="0" smtClean="0"/>
              <a:t>6)С школьными товарищами общаемся в интернете, раз в 5 лет встречаемся вместе с нашим классным руководителем </a:t>
            </a:r>
            <a:r>
              <a:rPr lang="ru-RU" dirty="0" smtClean="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428604"/>
            <a:ext cx="9144000" cy="1477328"/>
          </a:xfrm>
          <a:prstGeom prst="rect">
            <a:avLst/>
          </a:prstGeom>
        </p:spPr>
        <p:txBody>
          <a:bodyPr wrap="square">
            <a:spAutoFit/>
          </a:bodyPr>
          <a:lstStyle/>
          <a:p>
            <a:r>
              <a:rPr lang="ru-RU" b="1" dirty="0" smtClean="0"/>
              <a:t>Нашим бабушкам и дедушкам сегодня по 50–60 лет, значит когда они учились во 2–3 классе, это были шестидесятые годы прошлого века. Это было время, когда Советский Союз (так называлась тогда наша страна) восстанавливался после Великой Отечественной войны, когда наш Юрий Гагарин полетел впервые в космос, когда появилось телевидение и когда ваших мам и пап ещё не было на свете…</a:t>
            </a:r>
            <a:endParaRPr lang="ru-RU" dirty="0"/>
          </a:p>
        </p:txBody>
      </p:sp>
      <p:sp>
        <p:nvSpPr>
          <p:cNvPr id="6" name="Прямоугольник 5"/>
          <p:cNvSpPr/>
          <p:nvPr/>
        </p:nvSpPr>
        <p:spPr>
          <a:xfrm>
            <a:off x="0" y="1857364"/>
            <a:ext cx="8929718" cy="923330"/>
          </a:xfrm>
          <a:prstGeom prst="rect">
            <a:avLst/>
          </a:prstGeom>
        </p:spPr>
        <p:txBody>
          <a:bodyPr wrap="square">
            <a:spAutoFit/>
          </a:bodyPr>
          <a:lstStyle/>
          <a:p>
            <a:r>
              <a:rPr lang="ru-RU" dirty="0" smtClean="0"/>
              <a:t>Глядя на бабушку, даже не верится, что она когда то была девочкой и бежала в школу с ранцем. Или посмотри на дедушку. Ты можешь представить себе, что он боялся признаваться своей маме, что за «</a:t>
            </a:r>
            <a:r>
              <a:rPr lang="ru-RU" dirty="0" err="1" smtClean="0"/>
              <a:t>домашку</a:t>
            </a:r>
            <a:r>
              <a:rPr lang="ru-RU" dirty="0" smtClean="0"/>
              <a:t>» получил двойку? А это всё было!</a:t>
            </a:r>
            <a:endParaRPr lang="ru-RU" dirty="0"/>
          </a:p>
        </p:txBody>
      </p:sp>
      <p:sp>
        <p:nvSpPr>
          <p:cNvPr id="8" name="Прямоугольник 7"/>
          <p:cNvSpPr/>
          <p:nvPr/>
        </p:nvSpPr>
        <p:spPr>
          <a:xfrm>
            <a:off x="0" y="2786058"/>
            <a:ext cx="9144000" cy="3139321"/>
          </a:xfrm>
          <a:prstGeom prst="rect">
            <a:avLst/>
          </a:prstGeom>
        </p:spPr>
        <p:txBody>
          <a:bodyPr wrap="square">
            <a:spAutoFit/>
          </a:bodyPr>
          <a:lstStyle/>
          <a:p>
            <a:r>
              <a:rPr lang="ru-RU" dirty="0" smtClean="0"/>
              <a:t>Государство старалось делать как можно больше для детей, так как руководители страны понимали, дети – это будущее государства. Строились новые школы, дворцы пионеров, создавались пионерские лагеря. Все спортивные секции и кружки были бесплатными. Можно было одновременно заниматься спортом и посещать кружок, ну например, «Мастерок», где учили лепить из глины фигурки, выжигать по дереву, музыкальные школы и художественные студии – и всё бесплатно. </a:t>
            </a:r>
          </a:p>
          <a:p>
            <a:r>
              <a:rPr lang="ru-RU" dirty="0" smtClean="0"/>
              <a:t>Первого сентября, как и сейчас, все школьники шли с цветами в школу, всего лишь на один урок. Он назывался «Уроком мира». Ученикам выдавали учебники, которые им доставались от ребят, перешедших в старший класс. На последний странице учебника были указаны фамилия и имя ученика, владевшего учебником ранее, и всегда можно было понять по учебнику, </a:t>
            </a:r>
            <a:r>
              <a:rPr lang="ru-RU" dirty="0" err="1" smtClean="0"/>
              <a:t>неряха</a:t>
            </a:r>
            <a:r>
              <a:rPr lang="ru-RU" dirty="0" smtClean="0"/>
              <a:t> этот ученик или аккуратный.</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1"/>
            <a:ext cx="9144000" cy="2585323"/>
          </a:xfrm>
          <a:prstGeom prst="rect">
            <a:avLst/>
          </a:prstGeom>
        </p:spPr>
        <p:txBody>
          <a:bodyPr wrap="square">
            <a:spAutoFit/>
          </a:bodyPr>
          <a:lstStyle/>
          <a:p>
            <a:r>
              <a:rPr lang="ru-RU" dirty="0" smtClean="0"/>
              <a:t>Уроки длились по сорок пять минут, а в начальной школе дети учились с первого по третий классы. Основными предметами были арифметика (математика сегодня), русский язык, чтение, физкультура, труд и рисование. Самая высокая оценка – ПЯТЬ, самая низкая – ЕДИНИЦА. Все дети в школу ходили в школьной форме, а если кто-то из ребят пришёл в грязной форме, его могли не пустить в школу.  В каждой школе была своя столовая, и после первого урока вся школа наполнялась ароматом вкусного обеда.</a:t>
            </a:r>
          </a:p>
          <a:p>
            <a:r>
              <a:rPr lang="ru-RU" dirty="0" smtClean="0"/>
              <a:t>Тетради, дневники и другие школьные принадлежности были у всех одинаковые, потому что в магазинах выбор канцелярской продукции был небольшой. Шариковых ручек тогда ещё не было, все писали чернилами, и у каждого была чернильница-НЕПРОЛИВАЙКА.</a:t>
            </a:r>
            <a:endParaRPr lang="ru-RU" dirty="0"/>
          </a:p>
        </p:txBody>
      </p:sp>
      <p:sp>
        <p:nvSpPr>
          <p:cNvPr id="5" name="Прямоугольник 4"/>
          <p:cNvSpPr/>
          <p:nvPr/>
        </p:nvSpPr>
        <p:spPr>
          <a:xfrm>
            <a:off x="0" y="2571744"/>
            <a:ext cx="9144000" cy="2308324"/>
          </a:xfrm>
          <a:prstGeom prst="rect">
            <a:avLst/>
          </a:prstGeom>
        </p:spPr>
        <p:txBody>
          <a:bodyPr wrap="square">
            <a:spAutoFit/>
          </a:bodyPr>
          <a:lstStyle/>
          <a:p>
            <a:r>
              <a:rPr lang="ru-RU" dirty="0" smtClean="0"/>
              <a:t>На переменах наши бабушки и дедушки любили играть в «колечко», «испорченный телефон», «ручейки», «море волнуется, раз», фанты, «</a:t>
            </a:r>
            <a:r>
              <a:rPr lang="ru-RU" dirty="0" err="1" smtClean="0"/>
              <a:t>съедобное-несъедобное</a:t>
            </a:r>
            <a:r>
              <a:rPr lang="ru-RU" dirty="0" smtClean="0"/>
              <a:t>» и многие другие игры, всех и не перечесть.  После школы, когда уроки сделаны, вся детвора собиралась во дворе. Тогда самой любимой игрой были прятки. Азарт накалялся, когда наступал вечер, опускались сумерки, и водящий не сразу мог найти спрятавшихся. Салочки, или догонялки, казаки-разбойники – тоже доставляли массу удовольствия. Мальчишки часто гоняли во дворе футбол, девочки играли в скакалки, классики, прыгалки, в «магазин».</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428868"/>
            <a:ext cx="8229600" cy="1143000"/>
          </a:xfrm>
        </p:spPr>
        <p:txBody>
          <a:bodyPr/>
          <a:lstStyle/>
          <a:p>
            <a:r>
              <a:rPr lang="ru-RU" i="1" dirty="0" smtClean="0"/>
              <a:t>Спасибо за внимание </a:t>
            </a:r>
            <a:endParaRPr lang="ru-RU"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354</Words>
  <PresentationFormat>Экран (4:3)</PresentationFormat>
  <Paragraphs>11</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Тема Office</vt:lpstr>
      <vt:lpstr>«Как учились  раньше»</vt:lpstr>
      <vt:lpstr>  </vt:lpstr>
      <vt:lpstr>Слайд 3</vt:lpstr>
      <vt:lpstr>Слайд 4</vt:lpstr>
      <vt:lpstr>Спасибо за внимание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«Как учились  раньше»</dc:title>
  <dc:creator>Пользователь</dc:creator>
  <cp:lastModifiedBy>Пользователь</cp:lastModifiedBy>
  <cp:revision>9</cp:revision>
  <dcterms:created xsi:type="dcterms:W3CDTF">2016-02-09T16:09:01Z</dcterms:created>
  <dcterms:modified xsi:type="dcterms:W3CDTF">2016-02-09T17:45:57Z</dcterms:modified>
</cp:coreProperties>
</file>