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09" autoAdjust="0"/>
  </p:normalViewPr>
  <p:slideViewPr>
    <p:cSldViewPr>
      <p:cViewPr varScale="1">
        <p:scale>
          <a:sx n="74" d="100"/>
          <a:sy n="74" d="100"/>
        </p:scale>
        <p:origin x="-8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21F1-03EC-42EE-B295-8E0CD0CD4153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5816-0A1F-46D4-99D6-4DD20448B6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21F1-03EC-42EE-B295-8E0CD0CD4153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5816-0A1F-46D4-99D6-4DD20448B6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21F1-03EC-42EE-B295-8E0CD0CD4153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5816-0A1F-46D4-99D6-4DD20448B6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21F1-03EC-42EE-B295-8E0CD0CD4153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5816-0A1F-46D4-99D6-4DD20448B6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21F1-03EC-42EE-B295-8E0CD0CD4153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5816-0A1F-46D4-99D6-4DD20448B6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21F1-03EC-42EE-B295-8E0CD0CD4153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5816-0A1F-46D4-99D6-4DD20448B6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21F1-03EC-42EE-B295-8E0CD0CD4153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5816-0A1F-46D4-99D6-4DD20448B6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21F1-03EC-42EE-B295-8E0CD0CD4153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5816-0A1F-46D4-99D6-4DD20448B6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21F1-03EC-42EE-B295-8E0CD0CD4153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5816-0A1F-46D4-99D6-4DD20448B6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21F1-03EC-42EE-B295-8E0CD0CD4153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5816-0A1F-46D4-99D6-4DD20448B6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621F1-03EC-42EE-B295-8E0CD0CD4153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5816-0A1F-46D4-99D6-4DD20448B6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621F1-03EC-42EE-B295-8E0CD0CD4153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C5816-0A1F-46D4-99D6-4DD20448B6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0%D0%B9%D0%BB:Flag_of_the_Russian_Ministry_of_Extraordinary_Situations.sv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2520280"/>
          </a:xfrm>
        </p:spPr>
        <p:txBody>
          <a:bodyPr>
            <a:normAutofit fontScale="90000"/>
          </a:bodyPr>
          <a:lstStyle/>
          <a:p>
            <a:pPr algn="r"/>
            <a:r>
              <a:rPr lang="ru-RU" altLang="ru-RU" sz="2800" b="1" kern="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altLang="ru-RU" sz="2800" b="1" kern="0" dirty="0" smtClean="0">
                <a:solidFill>
                  <a:srgbClr val="000000"/>
                </a:solidFill>
                <a:latin typeface="Arial"/>
              </a:rPr>
            </a:br>
            <a:r>
              <a:rPr lang="ru-RU" altLang="ru-RU" sz="2800" b="1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ru-RU" altLang="ru-RU" sz="2800" b="1" kern="0" dirty="0">
                <a:solidFill>
                  <a:srgbClr val="000000"/>
                </a:solidFill>
                <a:latin typeface="Arial"/>
              </a:rPr>
            </a:br>
            <a:r>
              <a:rPr lang="ru-RU" altLang="ru-RU" sz="2800" b="1" kern="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altLang="ru-RU" sz="2800" b="1" kern="0" dirty="0" smtClean="0">
                <a:solidFill>
                  <a:srgbClr val="000000"/>
                </a:solidFill>
                <a:latin typeface="Arial"/>
              </a:rPr>
            </a:br>
            <a:r>
              <a:rPr lang="ru-RU" altLang="ru-RU" sz="2800" b="1" kern="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altLang="ru-RU" sz="2800" b="1" kern="0" dirty="0" smtClean="0">
                <a:solidFill>
                  <a:srgbClr val="000000"/>
                </a:solidFill>
                <a:latin typeface="Arial"/>
              </a:rPr>
            </a:br>
            <a:r>
              <a:rPr lang="ru-RU" altLang="ru-RU" sz="2800" b="1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ru-RU" altLang="ru-RU" sz="2800" b="1" kern="0" dirty="0">
                <a:solidFill>
                  <a:srgbClr val="000000"/>
                </a:solidFill>
                <a:latin typeface="Arial"/>
              </a:rPr>
            </a:br>
            <a:r>
              <a:rPr lang="ru-RU" altLang="ru-RU" sz="2800" b="1" kern="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altLang="ru-RU" sz="2800" b="1" kern="0" dirty="0" smtClean="0">
                <a:solidFill>
                  <a:srgbClr val="000000"/>
                </a:solidFill>
                <a:latin typeface="Arial"/>
              </a:rPr>
            </a:br>
            <a:r>
              <a:rPr lang="ru-RU" altLang="ru-RU" sz="2800" b="1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ru-RU" altLang="ru-RU" sz="2800" b="1" kern="0" dirty="0">
                <a:solidFill>
                  <a:srgbClr val="000000"/>
                </a:solidFill>
                <a:latin typeface="Arial"/>
              </a:rPr>
            </a:br>
            <a:r>
              <a:rPr lang="ru-RU" altLang="ru-RU" sz="2800" b="1" kern="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altLang="ru-RU" sz="2800" b="1" kern="0" dirty="0" smtClean="0">
                <a:solidFill>
                  <a:srgbClr val="000000"/>
                </a:solidFill>
                <a:latin typeface="Arial"/>
              </a:rPr>
            </a:br>
            <a:r>
              <a:rPr lang="ru-RU" altLang="ru-RU" sz="2800" b="1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ru-RU" altLang="ru-RU" sz="2800" b="1" kern="0" dirty="0">
                <a:solidFill>
                  <a:srgbClr val="000000"/>
                </a:solidFill>
                <a:latin typeface="Arial"/>
              </a:rPr>
            </a:br>
            <a:r>
              <a:rPr lang="ru-RU" altLang="ru-RU" sz="2800" b="1" kern="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altLang="ru-RU" sz="2800" b="1" kern="0" dirty="0" smtClean="0">
                <a:solidFill>
                  <a:srgbClr val="000000"/>
                </a:solidFill>
                <a:latin typeface="Arial"/>
              </a:rPr>
            </a:br>
            <a:r>
              <a:rPr lang="ru-RU" altLang="ru-RU" sz="2800" b="1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ru-RU" altLang="ru-RU" sz="2800" b="1" kern="0" dirty="0">
                <a:solidFill>
                  <a:srgbClr val="000000"/>
                </a:solidFill>
                <a:latin typeface="Arial"/>
              </a:rPr>
            </a:br>
            <a:r>
              <a:rPr lang="ru-RU" altLang="ru-RU" sz="2800" b="1" kern="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altLang="ru-RU" sz="2800" b="1" kern="0" dirty="0" smtClean="0">
                <a:solidFill>
                  <a:srgbClr val="000000"/>
                </a:solidFill>
                <a:latin typeface="Arial"/>
              </a:rPr>
            </a:br>
            <a:r>
              <a:rPr lang="ru-RU" altLang="ru-RU" sz="2800" b="1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ru-RU" altLang="ru-RU" sz="2800" b="1" kern="0" dirty="0">
                <a:solidFill>
                  <a:srgbClr val="000000"/>
                </a:solidFill>
                <a:latin typeface="Arial"/>
              </a:rPr>
            </a:br>
            <a:r>
              <a:rPr lang="ru-RU" altLang="ru-RU" sz="2800" b="1" kern="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altLang="ru-RU" sz="2800" b="1" kern="0" dirty="0" smtClean="0">
                <a:solidFill>
                  <a:srgbClr val="000000"/>
                </a:solidFill>
                <a:latin typeface="Arial"/>
              </a:rPr>
            </a:br>
            <a:r>
              <a:rPr lang="ru-RU" altLang="ru-RU" sz="2800" b="1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ru-RU" altLang="ru-RU" sz="2800" b="1" kern="0" dirty="0">
                <a:solidFill>
                  <a:srgbClr val="000000"/>
                </a:solidFill>
                <a:latin typeface="Arial"/>
              </a:rPr>
            </a:br>
            <a:r>
              <a:rPr lang="ru-RU" altLang="ru-RU" sz="2800" b="1" kern="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altLang="ru-RU" sz="2800" b="1" kern="0" dirty="0" smtClean="0">
                <a:solidFill>
                  <a:srgbClr val="000000"/>
                </a:solidFill>
                <a:latin typeface="Arial"/>
              </a:rPr>
            </a:br>
            <a:r>
              <a:rPr lang="ru-RU" altLang="ru-RU" sz="2800" b="1" kern="0" dirty="0" smtClean="0">
                <a:solidFill>
                  <a:srgbClr val="000000"/>
                </a:solidFill>
                <a:latin typeface="Arial"/>
              </a:rPr>
              <a:t>МОУ </a:t>
            </a:r>
            <a:r>
              <a:rPr lang="ru-RU" altLang="ru-RU" sz="2800" b="1" kern="0" dirty="0">
                <a:solidFill>
                  <a:srgbClr val="000000"/>
                </a:solidFill>
                <a:latin typeface="Arial"/>
              </a:rPr>
              <a:t>СОШ №40</a:t>
            </a:r>
            <a:br>
              <a:rPr lang="ru-RU" altLang="ru-RU" sz="2800" b="1" kern="0" dirty="0">
                <a:solidFill>
                  <a:srgbClr val="000000"/>
                </a:solidFill>
                <a:latin typeface="Arial"/>
              </a:rPr>
            </a:br>
            <a:r>
              <a:rPr lang="ru-RU" altLang="ru-RU" sz="2800" b="1" kern="0" dirty="0" smtClean="0">
                <a:solidFill>
                  <a:srgbClr val="000000"/>
                </a:solidFill>
                <a:latin typeface="Arial"/>
              </a:rPr>
              <a:t>«Спасатель МЧС»</a:t>
            </a:r>
            <a:r>
              <a:rPr lang="ru-RU" altLang="ru-RU" sz="2800" b="1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ru-RU" altLang="ru-RU" sz="2800" b="1" kern="0" dirty="0">
                <a:solidFill>
                  <a:srgbClr val="000000"/>
                </a:solidFill>
                <a:latin typeface="Arial"/>
              </a:rPr>
            </a:br>
            <a:r>
              <a:rPr lang="ru-RU" altLang="ru-RU" sz="2800" b="1" kern="0" dirty="0">
                <a:solidFill>
                  <a:srgbClr val="000000"/>
                </a:solidFill>
                <a:latin typeface="Arial"/>
              </a:rPr>
              <a:t>Выполнила: </a:t>
            </a:r>
            <a:r>
              <a:rPr lang="ru-RU" altLang="ru-RU" sz="2800" b="1" kern="0" dirty="0" err="1" smtClean="0">
                <a:solidFill>
                  <a:srgbClr val="000000"/>
                </a:solidFill>
                <a:latin typeface="Arial"/>
              </a:rPr>
              <a:t>Сигрийчук</a:t>
            </a:r>
            <a:r>
              <a:rPr lang="ru-RU" altLang="ru-RU" sz="2800" b="1" kern="0" dirty="0" smtClean="0">
                <a:solidFill>
                  <a:srgbClr val="000000"/>
                </a:solidFill>
                <a:latin typeface="Arial"/>
              </a:rPr>
              <a:t> Тимофей</a:t>
            </a:r>
            <a:r>
              <a:rPr lang="ru-RU" altLang="ru-RU" sz="2800" b="1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ru-RU" altLang="ru-RU" sz="2800" b="1" kern="0" dirty="0">
                <a:solidFill>
                  <a:srgbClr val="000000"/>
                </a:solidFill>
                <a:latin typeface="Arial"/>
              </a:rPr>
            </a:br>
            <a:r>
              <a:rPr lang="ru-RU" altLang="ru-RU" sz="2800" b="1" kern="0" dirty="0" smtClean="0">
                <a:solidFill>
                  <a:srgbClr val="000000"/>
                </a:solidFill>
                <a:latin typeface="Arial"/>
              </a:rPr>
              <a:t>ученик  2 А класса </a:t>
            </a:r>
            <a:r>
              <a:rPr lang="ru-RU" altLang="ru-RU" sz="2800" b="1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ru-RU" altLang="ru-RU" sz="2800" b="1" kern="0" dirty="0">
                <a:solidFill>
                  <a:srgbClr val="000000"/>
                </a:solidFill>
                <a:latin typeface="Arial"/>
              </a:rPr>
            </a:br>
            <a:r>
              <a:rPr lang="ru-RU" altLang="ru-RU" sz="2800" b="1" kern="0" dirty="0">
                <a:solidFill>
                  <a:srgbClr val="000000"/>
                </a:solidFill>
                <a:latin typeface="Arial"/>
              </a:rPr>
              <a:t>Руководитель: </a:t>
            </a:r>
            <a:r>
              <a:rPr lang="ru-RU" altLang="ru-RU" sz="2800" b="1" kern="0" dirty="0" smtClean="0">
                <a:solidFill>
                  <a:srgbClr val="000000"/>
                </a:solidFill>
                <a:latin typeface="Arial"/>
              </a:rPr>
              <a:t>Баранова Наталья Владимировна </a:t>
            </a:r>
            <a:r>
              <a:rPr lang="ru-RU" altLang="ru-RU" sz="2800" b="1" kern="0" dirty="0">
                <a:solidFill>
                  <a:srgbClr val="000000"/>
                </a:solidFill>
                <a:latin typeface="Arial"/>
              </a:rPr>
              <a:t>учитель </a:t>
            </a:r>
            <a:r>
              <a:rPr lang="ru-RU" altLang="ru-RU" sz="2800" b="1" kern="0" dirty="0" smtClean="0">
                <a:solidFill>
                  <a:srgbClr val="000000"/>
                </a:solidFill>
                <a:latin typeface="Arial"/>
              </a:rPr>
              <a:t>начальных классов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0429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944216"/>
          </a:xfrm>
        </p:spPr>
        <p:txBody>
          <a:bodyPr>
            <a:normAutofit fontScale="90000"/>
          </a:bodyPr>
          <a:lstStyle/>
          <a:p>
            <a:r>
              <a:rPr lang="ru-RU" sz="7200" dirty="0" smtClean="0"/>
              <a:t>Профессия </a:t>
            </a:r>
            <a:br>
              <a:rPr lang="ru-RU" sz="7200" dirty="0" smtClean="0"/>
            </a:br>
            <a:r>
              <a:rPr lang="ru-RU" sz="7200" dirty="0" smtClean="0"/>
              <a:t>СПАСАТЕЛЬ МЧС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4941168"/>
            <a:ext cx="4608512" cy="1728192"/>
          </a:xfrm>
        </p:spPr>
        <p:txBody>
          <a:bodyPr/>
          <a:lstStyle/>
          <a:p>
            <a:pPr algn="r"/>
            <a:r>
              <a:rPr lang="ru-RU" dirty="0" err="1" smtClean="0">
                <a:solidFill>
                  <a:schemeClr val="tx1"/>
                </a:solidFill>
              </a:rPr>
              <a:t>Сигрийчук</a:t>
            </a:r>
            <a:r>
              <a:rPr lang="ru-RU" dirty="0" smtClean="0">
                <a:solidFill>
                  <a:schemeClr val="tx1"/>
                </a:solidFill>
              </a:rPr>
              <a:t> Тимофей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2 «А» класс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профессии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Спасатель – один из тех людей, кто приходит на помощь одним из первых.</a:t>
            </a:r>
          </a:p>
          <a:p>
            <a:r>
              <a:rPr lang="ru-RU" dirty="0" smtClean="0"/>
              <a:t>Эта профессия включает в себя сразу несколько специальностей: водитель, пожарный, верхолаз, водолаз, медик и др.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Важные качества спасателя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Дисциплинированность</a:t>
            </a:r>
          </a:p>
          <a:p>
            <a:r>
              <a:rPr lang="ru-RU" dirty="0" smtClean="0"/>
              <a:t>Смелость</a:t>
            </a:r>
          </a:p>
          <a:p>
            <a:r>
              <a:rPr lang="ru-RU" dirty="0" smtClean="0"/>
              <a:t>Решительность</a:t>
            </a:r>
          </a:p>
          <a:p>
            <a:r>
              <a:rPr lang="ru-RU" dirty="0" smtClean="0"/>
              <a:t>Ответственность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8" name="Рисунок 7" descr="4363800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26885" y="4365104"/>
            <a:ext cx="3687163" cy="2089392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МЧС России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Государственная противопожарная служба;</a:t>
            </a:r>
          </a:p>
          <a:p>
            <a:pPr>
              <a:lnSpc>
                <a:spcPct val="120000"/>
              </a:lnSpc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Войска гражданской обороны;</a:t>
            </a:r>
          </a:p>
          <a:p>
            <a:pPr>
              <a:lnSpc>
                <a:spcPct val="120000"/>
              </a:lnSpc>
              <a:defRPr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Образовательные, научно-исследовательские учреждения и иные организации, находящиеся в ведении МЧС России</a:t>
            </a:r>
          </a:p>
          <a:p>
            <a:pPr>
              <a:lnSpc>
                <a:spcPct val="120000"/>
              </a:lnSpc>
              <a:buNone/>
              <a:defRPr/>
            </a:pP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4725144"/>
            <a:ext cx="2609850" cy="17526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Символика МЧС</a:t>
            </a:r>
            <a:endParaRPr lang="ru-RU" dirty="0"/>
          </a:p>
        </p:txBody>
      </p:sp>
      <p:grpSp>
        <p:nvGrpSpPr>
          <p:cNvPr id="9" name="Group 2"/>
          <p:cNvGrpSpPr>
            <a:grpSpLocks noGrp="1"/>
          </p:cNvGrpSpPr>
          <p:nvPr/>
        </p:nvGrpSpPr>
        <p:grpSpPr bwMode="auto">
          <a:xfrm>
            <a:off x="467544" y="1196856"/>
            <a:ext cx="8235146" cy="5176385"/>
            <a:chOff x="345" y="95"/>
            <a:chExt cx="1485" cy="2109"/>
          </a:xfrm>
        </p:grpSpPr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1" y="95"/>
              <a:ext cx="466" cy="106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1" name="Text Box 4"/>
            <p:cNvSpPr txBox="1">
              <a:spLocks noChangeArrowheads="1"/>
            </p:cNvSpPr>
            <p:nvPr/>
          </p:nvSpPr>
          <p:spPr bwMode="auto">
            <a:xfrm>
              <a:off x="345" y="359"/>
              <a:ext cx="1485" cy="184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lnSpc>
                  <a:spcPct val="104000"/>
                </a:lnSpc>
                <a:buClr>
                  <a:srgbClr val="FFFFFF"/>
                </a:buClr>
                <a:buSzPct val="100000"/>
                <a:buFont typeface="Trebuchet MS" pitchFamily="34" charset="0"/>
                <a:buNone/>
              </a:pPr>
              <a:endParaRPr lang="ru-RU" altLang="ru-RU"/>
            </a:p>
          </p:txBody>
        </p:sp>
      </p:grpSp>
      <p:pic>
        <p:nvPicPr>
          <p:cNvPr id="12" name="Picture 5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3892550"/>
            <a:ext cx="4868863" cy="2965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8" y="1268760"/>
            <a:ext cx="2065338" cy="2597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Гимн МЧС России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3240360" cy="4565104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5100" dirty="0" smtClean="0"/>
              <a:t>Забота у нас простая,</a:t>
            </a:r>
            <a:br>
              <a:rPr lang="ru-RU" sz="5100" dirty="0" smtClean="0"/>
            </a:br>
            <a:r>
              <a:rPr lang="ru-RU" sz="5100" dirty="0" smtClean="0"/>
              <a:t>Забота наша такая:</a:t>
            </a:r>
            <a:br>
              <a:rPr lang="ru-RU" sz="5100" dirty="0" smtClean="0"/>
            </a:br>
            <a:r>
              <a:rPr lang="ru-RU" sz="5100" dirty="0" smtClean="0"/>
              <a:t>Жила бы страна родная, -</a:t>
            </a:r>
            <a:br>
              <a:rPr lang="ru-RU" sz="5100" dirty="0" smtClean="0"/>
            </a:br>
            <a:r>
              <a:rPr lang="ru-RU" sz="5100" dirty="0" smtClean="0"/>
              <a:t>И нету других забот.</a:t>
            </a:r>
            <a:br>
              <a:rPr lang="ru-RU" sz="5100" dirty="0" smtClean="0"/>
            </a:br>
            <a:r>
              <a:rPr lang="ru-RU" sz="5100" dirty="0" smtClean="0"/>
              <a:t/>
            </a:r>
            <a:br>
              <a:rPr lang="ru-RU" sz="5100" dirty="0" smtClean="0"/>
            </a:br>
            <a:r>
              <a:rPr lang="ru-RU" sz="5100" dirty="0" smtClean="0"/>
              <a:t>Припев:</a:t>
            </a:r>
            <a:br>
              <a:rPr lang="ru-RU" sz="5100" dirty="0" smtClean="0"/>
            </a:br>
            <a:r>
              <a:rPr lang="ru-RU" sz="5100" dirty="0" smtClean="0"/>
              <a:t>И снег, и ветер,</a:t>
            </a:r>
            <a:br>
              <a:rPr lang="ru-RU" sz="5100" dirty="0" smtClean="0"/>
            </a:br>
            <a:r>
              <a:rPr lang="ru-RU" sz="5100" dirty="0" smtClean="0"/>
              <a:t>И звёзд ночной полёт…</a:t>
            </a:r>
            <a:br>
              <a:rPr lang="ru-RU" sz="5100" dirty="0" smtClean="0"/>
            </a:br>
            <a:r>
              <a:rPr lang="ru-RU" sz="5100" dirty="0" smtClean="0"/>
              <a:t>Меня мое сердце</a:t>
            </a:r>
            <a:br>
              <a:rPr lang="ru-RU" sz="5100" dirty="0" smtClean="0"/>
            </a:br>
            <a:r>
              <a:rPr lang="ru-RU" sz="5100" dirty="0" smtClean="0"/>
              <a:t>В тревожную даль зовёт.</a:t>
            </a:r>
            <a:br>
              <a:rPr lang="ru-RU" sz="5100" dirty="0" smtClean="0"/>
            </a:br>
            <a:r>
              <a:rPr lang="ru-RU" sz="5100" dirty="0" smtClean="0"/>
              <a:t/>
            </a:r>
            <a:br>
              <a:rPr lang="ru-RU" sz="5100" dirty="0" smtClean="0"/>
            </a:br>
            <a:r>
              <a:rPr lang="ru-RU" sz="5100" dirty="0" smtClean="0"/>
              <a:t>Пускай нам с тобой обоим</a:t>
            </a:r>
            <a:br>
              <a:rPr lang="ru-RU" sz="5100" dirty="0" smtClean="0"/>
            </a:br>
            <a:r>
              <a:rPr lang="ru-RU" sz="5100" dirty="0" smtClean="0"/>
              <a:t>Беда грозит за бедою,</a:t>
            </a:r>
            <a:br>
              <a:rPr lang="ru-RU" sz="5100" dirty="0" smtClean="0"/>
            </a:br>
            <a:r>
              <a:rPr lang="ru-RU" sz="5100" dirty="0" smtClean="0"/>
              <a:t>Но дружбу мою с тобою</a:t>
            </a:r>
            <a:br>
              <a:rPr lang="ru-RU" sz="5100" dirty="0" smtClean="0"/>
            </a:br>
            <a:r>
              <a:rPr lang="ru-RU" sz="5100" dirty="0" smtClean="0"/>
              <a:t>Одна только смерть возьмёт.</a:t>
            </a:r>
            <a:br>
              <a:rPr lang="ru-RU" sz="5100" dirty="0" smtClean="0"/>
            </a:br>
            <a:r>
              <a:rPr lang="ru-RU" sz="5100" dirty="0" smtClean="0"/>
              <a:t/>
            </a:r>
            <a:br>
              <a:rPr lang="ru-RU" sz="5100" dirty="0" smtClean="0"/>
            </a:br>
            <a:r>
              <a:rPr lang="ru-RU" sz="5100" dirty="0" smtClean="0"/>
              <a:t>Припев.</a:t>
            </a:r>
            <a:br>
              <a:rPr lang="ru-RU" sz="5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87616" y="1340768"/>
            <a:ext cx="3456384" cy="4813995"/>
          </a:xfrm>
        </p:spPr>
        <p:txBody>
          <a:bodyPr>
            <a:normAutofit fontScale="32500" lnSpcReduction="20000"/>
          </a:bodyPr>
          <a:lstStyle/>
          <a:p>
            <a:r>
              <a:rPr lang="ru-RU" sz="5000" dirty="0" smtClean="0"/>
              <a:t>Пока я ходить умею,</a:t>
            </a:r>
            <a:br>
              <a:rPr lang="ru-RU" sz="5000" dirty="0" smtClean="0"/>
            </a:br>
            <a:r>
              <a:rPr lang="ru-RU" sz="5000" dirty="0" smtClean="0"/>
              <a:t>Пока глядеть я умею,</a:t>
            </a:r>
            <a:br>
              <a:rPr lang="ru-RU" sz="5000" dirty="0" smtClean="0"/>
            </a:br>
            <a:r>
              <a:rPr lang="ru-RU" sz="5000" dirty="0" smtClean="0"/>
              <a:t>Пока я дышать умею,</a:t>
            </a:r>
            <a:br>
              <a:rPr lang="ru-RU" sz="5000" dirty="0" smtClean="0"/>
            </a:br>
            <a:r>
              <a:rPr lang="ru-RU" sz="5000" dirty="0" smtClean="0"/>
              <a:t>Я буду идти вперёд.</a:t>
            </a:r>
            <a:br>
              <a:rPr lang="ru-RU" sz="5000" dirty="0" smtClean="0"/>
            </a:br>
            <a:r>
              <a:rPr lang="ru-RU" sz="5000" dirty="0" smtClean="0"/>
              <a:t/>
            </a:r>
            <a:br>
              <a:rPr lang="ru-RU" sz="5000" dirty="0" smtClean="0"/>
            </a:br>
            <a:r>
              <a:rPr lang="ru-RU" sz="5000" dirty="0" smtClean="0"/>
              <a:t>Припев.</a:t>
            </a:r>
            <a:br>
              <a:rPr lang="ru-RU" sz="5000" dirty="0" smtClean="0"/>
            </a:br>
            <a:r>
              <a:rPr lang="ru-RU" sz="5000" dirty="0" smtClean="0"/>
              <a:t/>
            </a:r>
            <a:br>
              <a:rPr lang="ru-RU" sz="5000" dirty="0" smtClean="0"/>
            </a:br>
            <a:r>
              <a:rPr lang="ru-RU" sz="5000" dirty="0" smtClean="0"/>
              <a:t>И так же, как в жизни каждый,</a:t>
            </a:r>
            <a:br>
              <a:rPr lang="ru-RU" sz="5000" dirty="0" smtClean="0"/>
            </a:br>
            <a:r>
              <a:rPr lang="ru-RU" sz="5000" dirty="0" smtClean="0"/>
              <a:t>Любовь ты встретишь однажды.</a:t>
            </a:r>
            <a:br>
              <a:rPr lang="ru-RU" sz="5000" dirty="0" smtClean="0"/>
            </a:br>
            <a:r>
              <a:rPr lang="ru-RU" sz="5000" dirty="0" smtClean="0"/>
              <a:t>С тобою, как ты, отважно</a:t>
            </a:r>
            <a:br>
              <a:rPr lang="ru-RU" sz="5000" dirty="0" smtClean="0"/>
            </a:br>
            <a:r>
              <a:rPr lang="ru-RU" sz="5000" dirty="0" smtClean="0"/>
              <a:t>Сквозь бури она пройдёт.</a:t>
            </a:r>
            <a:br>
              <a:rPr lang="ru-RU" sz="5000" dirty="0" smtClean="0"/>
            </a:br>
            <a:r>
              <a:rPr lang="ru-RU" sz="5000" dirty="0" smtClean="0"/>
              <a:t/>
            </a:r>
            <a:br>
              <a:rPr lang="ru-RU" sz="5000" dirty="0" smtClean="0"/>
            </a:br>
            <a:r>
              <a:rPr lang="ru-RU" sz="5000" dirty="0" smtClean="0"/>
              <a:t>Припев.</a:t>
            </a:r>
            <a:br>
              <a:rPr lang="ru-RU" sz="5000" dirty="0" smtClean="0"/>
            </a:br>
            <a:r>
              <a:rPr lang="ru-RU" sz="5000" dirty="0" smtClean="0"/>
              <a:t/>
            </a:r>
            <a:br>
              <a:rPr lang="ru-RU" sz="5000" dirty="0" smtClean="0"/>
            </a:br>
            <a:r>
              <a:rPr lang="ru-RU" sz="5000" dirty="0" smtClean="0"/>
              <a:t>Не думай, что всё пропели,</a:t>
            </a:r>
            <a:br>
              <a:rPr lang="ru-RU" sz="5000" dirty="0" smtClean="0"/>
            </a:br>
            <a:r>
              <a:rPr lang="ru-RU" sz="5000" dirty="0" smtClean="0"/>
              <a:t>Что бури все отгремели.</a:t>
            </a:r>
            <a:br>
              <a:rPr lang="ru-RU" sz="5000" dirty="0" smtClean="0"/>
            </a:br>
            <a:r>
              <a:rPr lang="ru-RU" sz="5000" dirty="0" smtClean="0"/>
              <a:t>Готовься к великой цели,</a:t>
            </a:r>
            <a:br>
              <a:rPr lang="ru-RU" sz="5000" dirty="0" smtClean="0"/>
            </a:br>
            <a:r>
              <a:rPr lang="ru-RU" sz="5000" dirty="0" smtClean="0"/>
              <a:t>А слава тебя найдёт.</a:t>
            </a:r>
            <a:br>
              <a:rPr lang="ru-RU" sz="5000" dirty="0" smtClean="0"/>
            </a:br>
            <a:r>
              <a:rPr lang="ru-RU" sz="5000" dirty="0" smtClean="0"/>
              <a:t/>
            </a:r>
            <a:br>
              <a:rPr lang="ru-RU" sz="5000" dirty="0" smtClean="0"/>
            </a:br>
            <a:r>
              <a:rPr lang="ru-RU" sz="5000" dirty="0" smtClean="0"/>
              <a:t>Припев.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5400" dirty="0" smtClean="0">
                <a:latin typeface="Kozuka Gothic Pro H" pitchFamily="34" charset="-128"/>
                <a:ea typeface="Kozuka Gothic Pro H" pitchFamily="34" charset="-128"/>
              </a:rPr>
              <a:t>СПАСИБО </a:t>
            </a:r>
          </a:p>
          <a:p>
            <a:pPr algn="ctr">
              <a:buNone/>
            </a:pPr>
            <a:r>
              <a:rPr lang="ru-RU" sz="5400" dirty="0" smtClean="0">
                <a:latin typeface="Kozuka Gothic Pro H" pitchFamily="34" charset="-128"/>
                <a:ea typeface="Kozuka Gothic Pro H" pitchFamily="34" charset="-128"/>
              </a:rPr>
              <a:t>ЗА</a:t>
            </a:r>
          </a:p>
          <a:p>
            <a:pPr algn="ctr">
              <a:buNone/>
            </a:pPr>
            <a:r>
              <a:rPr lang="ru-RU" sz="5400" dirty="0" smtClean="0">
                <a:latin typeface="Kozuka Gothic Pro H" pitchFamily="34" charset="-128"/>
                <a:ea typeface="Kozuka Gothic Pro H" pitchFamily="34" charset="-128"/>
              </a:rPr>
              <a:t>ВНИМАНИЕ!</a:t>
            </a:r>
            <a:endParaRPr lang="ru-RU" sz="5400" dirty="0">
              <a:latin typeface="Kozuka Gothic Pro H" pitchFamily="34" charset="-128"/>
              <a:ea typeface="Kozuka Gothic Pro H" pitchFamily="34" charset="-12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</TotalTime>
  <Words>91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              МОУ СОШ №40 «Спасатель МЧС» Выполнила: Сигрийчук Тимофей ученик  2 А класса  Руководитель: Баранова Наталья Владимировна учитель начальных классов</vt:lpstr>
      <vt:lpstr>Профессия  СПАСАТЕЛЬ МЧС</vt:lpstr>
      <vt:lpstr>Особенности профессии</vt:lpstr>
      <vt:lpstr>Важные качества спасателя</vt:lpstr>
      <vt:lpstr>Структура МЧС России</vt:lpstr>
      <vt:lpstr>Символика МЧС</vt:lpstr>
      <vt:lpstr>Гимн МЧС России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Учитель</cp:lastModifiedBy>
  <cp:revision>18</cp:revision>
  <dcterms:created xsi:type="dcterms:W3CDTF">2016-04-03T09:02:32Z</dcterms:created>
  <dcterms:modified xsi:type="dcterms:W3CDTF">2015-10-19T06:53:02Z</dcterms:modified>
</cp:coreProperties>
</file>