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2" r:id="rId11"/>
    <p:sldId id="283" r:id="rId12"/>
    <p:sldId id="284" r:id="rId13"/>
    <p:sldId id="285" r:id="rId14"/>
    <p:sldId id="288" r:id="rId15"/>
    <p:sldId id="287" r:id="rId16"/>
    <p:sldId id="264" r:id="rId17"/>
    <p:sldId id="265" r:id="rId18"/>
    <p:sldId id="266" r:id="rId19"/>
    <p:sldId id="267" r:id="rId20"/>
    <p:sldId id="269" r:id="rId21"/>
    <p:sldId id="268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9606" autoAdjust="0"/>
  </p:normalViewPr>
  <p:slideViewPr>
    <p:cSldViewPr>
      <p:cViewPr varScale="1">
        <p:scale>
          <a:sx n="70" d="100"/>
          <a:sy n="70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altLang="ru-RU" sz="2800" b="1" kern="0" dirty="0">
                <a:solidFill>
                  <a:srgbClr val="000000"/>
                </a:solidFill>
                <a:latin typeface="Arial"/>
              </a:rPr>
              <a:t>МОУ СОШ №40</a:t>
            </a:r>
            <a:br>
              <a:rPr lang="ru-RU" alt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b="1" kern="0" dirty="0" smtClean="0">
                <a:solidFill>
                  <a:srgbClr val="000000"/>
                </a:solidFill>
                <a:latin typeface="Arial"/>
              </a:rPr>
              <a:t>«Стюардесса-небесная принцесса»</a:t>
            </a:r>
            <a:r>
              <a:rPr lang="ru-RU" altLang="ru-RU" sz="2800" b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b="1" kern="0" dirty="0" smtClean="0">
                <a:solidFill>
                  <a:srgbClr val="000000"/>
                </a:solidFill>
                <a:latin typeface="Arial"/>
              </a:rPr>
              <a:t>Выполнила: Соломахина Ольга</a:t>
            </a:r>
            <a:r>
              <a:rPr lang="ru-RU" altLang="ru-RU" sz="2800" b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alt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b="1" kern="0" dirty="0" smtClean="0">
                <a:solidFill>
                  <a:srgbClr val="000000"/>
                </a:solidFill>
                <a:latin typeface="Arial"/>
              </a:rPr>
              <a:t>ученица 7 Б </a:t>
            </a:r>
            <a:r>
              <a:rPr lang="ru-RU" altLang="ru-RU" sz="2800" b="1" kern="0" dirty="0">
                <a:solidFill>
                  <a:srgbClr val="000000"/>
                </a:solidFill>
                <a:latin typeface="Arial"/>
              </a:rPr>
              <a:t>класса </a:t>
            </a:r>
            <a:br>
              <a:rPr lang="ru-RU" alt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2800" b="1" kern="0" dirty="0">
                <a:solidFill>
                  <a:srgbClr val="000000"/>
                </a:solidFill>
                <a:latin typeface="Arial"/>
              </a:rPr>
              <a:t>Руководитель: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/>
              </a:rPr>
              <a:t>Соломахина Наталья Анатольевна учитель физической культуры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Музыка любви - Лирическая тема - ЕВГЕНИЙ КРЫЛАТОВ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830" y="5611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Надежда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Курченко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upload.wikimedia.org/wikipedia/ru/thumb/f/f5/%D0%9D%D0%B0%D0%B4%D0%B5%D0%B6%D0%B4%D0%B0_%D0%92%D0%BB%D0%B0%D0%B4%D0%B8%D0%BC%D0%B8%D1%80%D0%BE%D0%B2%D0%BD%D0%B0_%D0%9A%D1%83%D1%80%D1%87%D0%B5%D0%BD%D0%BA%D0%BE.jpg/267px-%D0%9D%D0%B0%D0%B4%D0%B5%D0%B6%D0%B4%D0%B0_%D0%92%D0%BB%D0%B0%D0%B4%D0%B8%D0%BC%D0%B8%D1%80%D0%BE%D0%B2%D0%BD%D0%B0_%D0%9A%D1%83%D1%80%D1%87%D0%B5%D0%BD%D0%BA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32958"/>
            <a:ext cx="4176464" cy="57250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Надежда Курченко – стюардесса 19 лет,  только вступившая в </a:t>
            </a:r>
            <a:r>
              <a:rPr lang="ru-RU" dirty="0" err="1" smtClean="0"/>
              <a:t>бортперсонал</a:t>
            </a:r>
            <a:r>
              <a:rPr lang="ru-RU" dirty="0" smtClean="0"/>
              <a:t>. Это был первый в СССР случай захвата такого масштаба пассажирского самолета .С него, в сущности, и началась многолетняя серия подобных трагедий, забрызгавших кровью невинных людей небеса всего мира.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Надежда Курченко всеми силами пыталась </a:t>
            </a:r>
          </a:p>
          <a:p>
            <a:pPr>
              <a:buNone/>
            </a:pPr>
            <a:r>
              <a:rPr lang="ru-RU" dirty="0" smtClean="0"/>
              <a:t>остановить вооруженных террористов, пусть </a:t>
            </a:r>
          </a:p>
          <a:p>
            <a:pPr>
              <a:buNone/>
            </a:pPr>
            <a:r>
              <a:rPr lang="ru-RU" dirty="0" smtClean="0"/>
              <a:t>и ценою своей жизни. Они могли быть </a:t>
            </a:r>
          </a:p>
          <a:p>
            <a:pPr>
              <a:buNone/>
            </a:pPr>
            <a:r>
              <a:rPr lang="ru-RU" dirty="0" smtClean="0"/>
              <a:t>маньяками и перестрелять экипаж. Они </a:t>
            </a:r>
          </a:p>
          <a:p>
            <a:pPr>
              <a:buNone/>
            </a:pPr>
            <a:r>
              <a:rPr lang="ru-RU" dirty="0" smtClean="0"/>
              <a:t>могли убить экипаж и пассажиров. Они </a:t>
            </a:r>
          </a:p>
          <a:p>
            <a:pPr>
              <a:buNone/>
            </a:pPr>
            <a:r>
              <a:rPr lang="ru-RU" dirty="0" smtClean="0"/>
              <a:t>могли… Она не знала их действий, их целей.  </a:t>
            </a:r>
          </a:p>
          <a:p>
            <a:pPr>
              <a:buNone/>
            </a:pPr>
            <a:r>
              <a:rPr lang="ru-RU" dirty="0" smtClean="0"/>
              <a:t>Упершись руками в стену, Надя удержалась и </a:t>
            </a:r>
          </a:p>
          <a:p>
            <a:pPr>
              <a:buNone/>
            </a:pPr>
            <a:r>
              <a:rPr lang="ru-RU" dirty="0" smtClean="0"/>
              <a:t>продолжала сопротивляться. Погибла она от </a:t>
            </a:r>
          </a:p>
          <a:p>
            <a:pPr>
              <a:buNone/>
            </a:pPr>
            <a:r>
              <a:rPr lang="ru-RU" dirty="0" smtClean="0"/>
              <a:t>выстрела в упор, но смогла задержать </a:t>
            </a:r>
          </a:p>
          <a:p>
            <a:pPr>
              <a:buNone/>
            </a:pPr>
            <a:r>
              <a:rPr lang="ru-RU" dirty="0" smtClean="0"/>
              <a:t>террористов.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45 лет со дня подвига советской стюардессы Надежды Курченко (9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8" name="Picture 4" descr="http://www.vesti7.ru/p/b_2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echo.msk.ru/files/2383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90975"/>
            <a:ext cx="66675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tatic.panoramio.com/photos/large/45778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572000" cy="63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4" name="Picture 4" descr="http://img-fotki.yandex.ru/get/3700/hdruzhkova.1a/0_3ccb8_4698654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9288"/>
            <a:ext cx="412560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photos.wikimapia.org/p/00/04/26/31/6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472608"/>
          </a:xfrm>
        </p:spPr>
        <p:txBody>
          <a:bodyPr>
            <a:normAutofit fontScale="85000" lnSpcReduction="10000"/>
          </a:bodyPr>
          <a:lstStyle/>
          <a:p>
            <a:pPr fontAlgn="t">
              <a:buNone/>
            </a:pPr>
            <a:r>
              <a:rPr lang="ru-RU" dirty="0" smtClean="0"/>
              <a:t>В чём же сложность работы бортпроводника? </a:t>
            </a:r>
          </a:p>
          <a:p>
            <a:pPr fontAlgn="t">
              <a:buNone/>
            </a:pPr>
            <a:r>
              <a:rPr lang="ru-RU" dirty="0" smtClean="0"/>
              <a:t>Пассажирские перевозки в воздухе – это всегда большая </a:t>
            </a:r>
          </a:p>
          <a:p>
            <a:pPr fontAlgn="t">
              <a:buNone/>
            </a:pPr>
            <a:r>
              <a:rPr lang="ru-RU" dirty="0" smtClean="0"/>
              <a:t>ответственность. Задачей специалиста является </a:t>
            </a:r>
          </a:p>
          <a:p>
            <a:pPr fontAlgn="t">
              <a:buNone/>
            </a:pPr>
            <a:r>
              <a:rPr lang="ru-RU" dirty="0" smtClean="0"/>
              <a:t>обеспечение комфортного и безопасного </a:t>
            </a:r>
          </a:p>
          <a:p>
            <a:pPr fontAlgn="t">
              <a:buNone/>
            </a:pPr>
            <a:r>
              <a:rPr lang="ru-RU" dirty="0" smtClean="0"/>
              <a:t>времяпровождения пассажиров во время полёта. Ему </a:t>
            </a:r>
          </a:p>
          <a:p>
            <a:pPr fontAlgn="t">
              <a:buNone/>
            </a:pPr>
            <a:r>
              <a:rPr lang="ru-RU" dirty="0" smtClean="0"/>
              <a:t>необходимо знать правила авиаперевозки пассажиров, </a:t>
            </a:r>
          </a:p>
          <a:p>
            <a:pPr fontAlgn="t">
              <a:buNone/>
            </a:pPr>
            <a:r>
              <a:rPr lang="ru-RU" dirty="0" smtClean="0"/>
              <a:t>багажа и грузов, эксплуатации аварийно-спасательного и </a:t>
            </a:r>
          </a:p>
          <a:p>
            <a:pPr fontAlgn="t">
              <a:buNone/>
            </a:pPr>
            <a:r>
              <a:rPr lang="ru-RU" dirty="0" smtClean="0"/>
              <a:t>бортового оборудования. В работу бортпроводника </a:t>
            </a:r>
          </a:p>
          <a:p>
            <a:pPr fontAlgn="t">
              <a:buNone/>
            </a:pPr>
            <a:r>
              <a:rPr lang="ru-RU" dirty="0" smtClean="0"/>
              <a:t>входит организация питания пассажиров, поэтому здесь </a:t>
            </a:r>
          </a:p>
          <a:p>
            <a:pPr fontAlgn="t">
              <a:buNone/>
            </a:pPr>
            <a:r>
              <a:rPr lang="ru-RU" dirty="0" smtClean="0"/>
              <a:t>необходимо знание сроков</a:t>
            </a:r>
          </a:p>
          <a:p>
            <a:pPr fontAlgn="t">
              <a:buNone/>
            </a:pPr>
            <a:r>
              <a:rPr lang="ru-RU" dirty="0" smtClean="0"/>
              <a:t> реализации продуктов, </a:t>
            </a:r>
          </a:p>
          <a:p>
            <a:pPr fontAlgn="t">
              <a:buNone/>
            </a:pPr>
            <a:r>
              <a:rPr lang="ru-RU" dirty="0" smtClean="0"/>
              <a:t>выдаваемых на борт.</a:t>
            </a:r>
          </a:p>
          <a:p>
            <a:endParaRPr lang="ru-RU" dirty="0"/>
          </a:p>
        </p:txBody>
      </p:sp>
      <p:pic>
        <p:nvPicPr>
          <p:cNvPr id="18436" name="Picture 4" descr="http://ztb.kz/media/blog/entries/photos/2015/03/29/b4/6f/0d/f8/b46f0df8927424f523fd42f3ab765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96"/>
            <a:ext cx="384417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Первая стюардесса.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вопрос, когда появилась новая женская профессия "стюардесса", у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историков пассажирской авиации нет четкого ответа. Но во многих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справочных изданиях первой в мире стюардессой называется американка</a:t>
            </a:r>
          </a:p>
          <a:p>
            <a:pPr>
              <a:buNone/>
            </a:pP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Элен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Черч, дипломированная медсестра из штата Айова. Она сумела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уговорить руководство  привлечь к работе </a:t>
            </a: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женщин‑медиков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 1930 году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полетов отобрали восемь медсестер. </a:t>
            </a: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Элен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Черч вышла в рейс </a:t>
            </a:r>
          </a:p>
          <a:p>
            <a:pPr>
              <a:buNone/>
            </a:pP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Сан‑Франциско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‑ Чикаго первой из них ‑ 15 мая 1930 года. Стюардессы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(которых тогда называли </a:t>
            </a: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Sky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Girls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‑ "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небесные девушки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") должны были не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только оказывать первую медицинскую помощь или, мило улыбаясь,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подавать кофе, но выполнять ряд других обязанностей, непростых и для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мужчин. В должностной инструкции было сказано, что стюардессы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должны были приветливо встречать пассажиров, компостировать их билеты,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взвешивать самих пассажиров и их багаж, заниматься погрузкой и разгрузкой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этого багажа. Перед вылетом стюардессы должны были убрать в салоне и 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пилотской кабине, проверить ‑ надежно ли пассажирские кресла прикреплены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 полу, при необходимости перебить мух.  </a:t>
            </a:r>
          </a:p>
          <a:p>
            <a:pPr>
              <a:buNone/>
            </a:pP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23528" y="260648"/>
            <a:ext cx="1440160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7308304" y="260648"/>
            <a:ext cx="1512168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Элен</a:t>
            </a:r>
            <a:r>
              <a:rPr lang="ru-RU" dirty="0" smtClean="0"/>
              <a:t> Черч.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www.cimformacion.com/blog/wp-content/uploads/Ellen-Church-Primera-azafata-de-vuelo-3-300x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3716"/>
            <a:ext cx="3600400" cy="254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http://re-actor.net/uploads/posts/2013-02/136023579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541" y="404664"/>
            <a:ext cx="526344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cs627319.vk.me/v627319143/4ad19/xiJ6QVO0K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515912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.fishki.net/upload/post/201501/14/1386862/88bcc8715c9d4bd8b024a4eabfe2c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http://pics.livejournal.com/brussels_air/pic/00091h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92488" cy="305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1.bp.blogspot.com/-zKIn9bJgdZQ/UOdLvhkbKEI/AAAAAAAAIKE/efoAurTW5dg/s1600/ellen-chur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3230"/>
            <a:ext cx="2915816" cy="364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publiclibrary-ngo.ru/images-kzd-ubiljari-mes/22cept_Che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Стюардесса – Небесная принцесса</a:t>
            </a:r>
            <a:endParaRPr lang="ru-RU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640" y="5157192"/>
            <a:ext cx="539552" cy="406896"/>
          </a:xfrm>
        </p:spPr>
        <p:txBody>
          <a:bodyPr>
            <a:normAutofit fontScale="77500" lnSpcReduction="20000"/>
          </a:bodyPr>
          <a:lstStyle/>
          <a:p>
            <a:endParaRPr lang="ru-RU" i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Школы стюардесс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63272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Для того, чтобы работать стюардессой, совсем не обязательно получать </a:t>
            </a:r>
          </a:p>
          <a:p>
            <a:pPr>
              <a:buNone/>
            </a:pPr>
            <a:r>
              <a:rPr lang="ru-RU" dirty="0" smtClean="0"/>
              <a:t>дорогостоящее образование в авиационных ВУЗах с высоким уровнем </a:t>
            </a:r>
          </a:p>
          <a:p>
            <a:pPr>
              <a:buNone/>
            </a:pPr>
            <a:r>
              <a:rPr lang="ru-RU" dirty="0" smtClean="0"/>
              <a:t>аккредитации. Можно ограничиться курсом обучения в специальной </a:t>
            </a:r>
          </a:p>
          <a:p>
            <a:pPr>
              <a:buNone/>
            </a:pPr>
            <a:r>
              <a:rPr lang="ru-RU" dirty="0" smtClean="0"/>
              <a:t>школе при какой-нибудь авиакомпании. Длительность такого обучения </a:t>
            </a:r>
          </a:p>
          <a:p>
            <a:pPr>
              <a:buNone/>
            </a:pPr>
            <a:r>
              <a:rPr lang="ru-RU" dirty="0" smtClean="0"/>
              <a:t>составит, в среднем, 4 месяца. Можно обучиться этой профессии в </a:t>
            </a:r>
          </a:p>
          <a:p>
            <a:pPr>
              <a:buNone/>
            </a:pPr>
            <a:r>
              <a:rPr lang="ru-RU" dirty="0" smtClean="0"/>
              <a:t>колледже или училище. А можно и в ВУЗе, получив более основательное </a:t>
            </a:r>
          </a:p>
          <a:p>
            <a:pPr>
              <a:buNone/>
            </a:pPr>
            <a:r>
              <a:rPr lang="ru-RU" dirty="0" smtClean="0"/>
              <a:t>образование, рассчитанное на широкую перспективу. Вот несколько </a:t>
            </a:r>
          </a:p>
          <a:p>
            <a:pPr>
              <a:buNone/>
            </a:pPr>
            <a:r>
              <a:rPr lang="ru-RU" dirty="0" smtClean="0"/>
              <a:t>примеров учебных заведений, в которых можно освоить профессию </a:t>
            </a:r>
          </a:p>
          <a:p>
            <a:pPr>
              <a:buNone/>
            </a:pPr>
            <a:r>
              <a:rPr lang="ru-RU" dirty="0" smtClean="0"/>
              <a:t>стюардессы:</a:t>
            </a:r>
          </a:p>
          <a:p>
            <a:endParaRPr lang="ru-RU" dirty="0" smtClean="0"/>
          </a:p>
          <a:p>
            <a:pPr lvl="1">
              <a:buBlip>
                <a:blip r:embed="rId2"/>
              </a:buBlip>
            </a:pPr>
            <a:r>
              <a:rPr lang="ru-RU" dirty="0" smtClean="0"/>
              <a:t>МГТУГА в Москве.</a:t>
            </a:r>
          </a:p>
          <a:p>
            <a:pPr lvl="1">
              <a:buBlip>
                <a:blip r:embed="rId2"/>
              </a:buBlip>
            </a:pPr>
            <a:r>
              <a:rPr lang="ru-RU" dirty="0" smtClean="0"/>
              <a:t>Санкт-Петербургское Авиационно-транспортное училище Гражданской Авиации им. Маршала А. А. Новикова.</a:t>
            </a:r>
          </a:p>
          <a:p>
            <a:pPr lvl="1">
              <a:buBlip>
                <a:blip r:embed="rId2"/>
              </a:buBlip>
            </a:pPr>
            <a:r>
              <a:rPr lang="ru-RU" dirty="0" smtClean="0"/>
              <a:t>НОУ «Школа бортпроводников».</a:t>
            </a:r>
          </a:p>
          <a:p>
            <a:pPr lvl="1">
              <a:buBlip>
                <a:blip r:embed="rId2"/>
              </a:buBlip>
            </a:pPr>
            <a:r>
              <a:rPr lang="ru-RU" dirty="0" smtClean="0"/>
              <a:t>Санкт-Петербургский государственный университет ГА.</a:t>
            </a:r>
          </a:p>
          <a:p>
            <a:pPr lvl="1">
              <a:buBlip>
                <a:blip r:embed="rId2"/>
              </a:buBlip>
            </a:pPr>
            <a:r>
              <a:rPr lang="ru-RU" dirty="0" smtClean="0"/>
              <a:t>ФГУП "Учебно-тренировочный центр".</a:t>
            </a:r>
          </a:p>
          <a:p>
            <a:pPr lvl="1">
              <a:buBlip>
                <a:blip r:embed="rId2"/>
              </a:buBlip>
            </a:pPr>
            <a:r>
              <a:rPr lang="ru-RU" dirty="0" smtClean="0"/>
              <a:t>Московский университет МИД России.</a:t>
            </a:r>
          </a:p>
          <a:p>
            <a:pPr lvl="1">
              <a:buBlip>
                <a:blip r:embed="rId2"/>
              </a:buBlip>
            </a:pPr>
            <a:r>
              <a:rPr lang="ru-RU" dirty="0" smtClean="0"/>
              <a:t>РУДН.</a:t>
            </a:r>
          </a:p>
          <a:p>
            <a:pPr lvl="1"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Учат в школе…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В "школе стюардесс" молодых девушек учат, как правильно </a:t>
            </a:r>
          </a:p>
          <a:p>
            <a:pPr fontAlgn="base">
              <a:buNone/>
            </a:pPr>
            <a:r>
              <a:rPr lang="ru-RU" dirty="0" smtClean="0"/>
              <a:t>еду, сервировать тележку, стандартно обслуживать пассажиров</a:t>
            </a:r>
          </a:p>
          <a:p>
            <a:pPr fontAlgn="base">
              <a:buNone/>
            </a:pPr>
            <a:r>
              <a:rPr lang="ru-RU" dirty="0" smtClean="0"/>
              <a:t>первого и </a:t>
            </a:r>
            <a:r>
              <a:rPr lang="ru-RU" dirty="0" err="1" smtClean="0"/>
              <a:t>бизнес‑класса</a:t>
            </a:r>
            <a:r>
              <a:rPr lang="ru-RU" dirty="0" smtClean="0"/>
              <a:t>. Их обучают на настоящих атрибутах </a:t>
            </a:r>
          </a:p>
          <a:p>
            <a:pPr fontAlgn="base">
              <a:buNone/>
            </a:pPr>
            <a:r>
              <a:rPr lang="ru-RU" dirty="0" smtClean="0"/>
              <a:t>(тележки, посуда, напитки, еда, салфетки) и на тренажерах, </a:t>
            </a:r>
          </a:p>
          <a:p>
            <a:pPr fontAlgn="base">
              <a:buNone/>
            </a:pPr>
            <a:r>
              <a:rPr lang="ru-RU" dirty="0" smtClean="0"/>
              <a:t>макетах и муляжах. Помогают в работе знания по практической </a:t>
            </a:r>
          </a:p>
          <a:p>
            <a:pPr fontAlgn="base">
              <a:buNone/>
            </a:pPr>
            <a:r>
              <a:rPr lang="ru-RU" dirty="0" smtClean="0"/>
              <a:t>психологии. Уже при встрече и размещении пассажиров бортпроводники </a:t>
            </a:r>
          </a:p>
          <a:p>
            <a:pPr fontAlgn="base">
              <a:buNone/>
            </a:pPr>
            <a:r>
              <a:rPr lang="ru-RU" dirty="0" smtClean="0"/>
              <a:t>должны отметить настрой пассажиров, чтобы к каждому найти </a:t>
            </a:r>
          </a:p>
          <a:p>
            <a:pPr fontAlgn="base">
              <a:buNone/>
            </a:pPr>
            <a:r>
              <a:rPr lang="ru-RU" dirty="0" smtClean="0"/>
              <a:t>специальный подход (</a:t>
            </a:r>
            <a:r>
              <a:rPr lang="ru-RU" dirty="0" err="1" smtClean="0"/>
              <a:t>кто‑то</a:t>
            </a:r>
            <a:r>
              <a:rPr lang="ru-RU" dirty="0" smtClean="0"/>
              <a:t> спокоен и доволен, </a:t>
            </a:r>
            <a:r>
              <a:rPr lang="ru-RU" dirty="0" err="1" smtClean="0"/>
              <a:t>кто‑то</a:t>
            </a:r>
            <a:r>
              <a:rPr lang="ru-RU" dirty="0" smtClean="0"/>
              <a:t> раздражен, </a:t>
            </a:r>
          </a:p>
          <a:p>
            <a:pPr fontAlgn="base">
              <a:buNone/>
            </a:pPr>
            <a:r>
              <a:rPr lang="ru-RU" dirty="0" smtClean="0"/>
              <a:t>возбужден).</a:t>
            </a:r>
          </a:p>
          <a:p>
            <a:pPr fontAlgn="base">
              <a:buNone/>
            </a:pPr>
            <a:r>
              <a:rPr lang="ru-RU" dirty="0" smtClean="0"/>
              <a:t>Помимо технических знаний и умений будущие хозяйки судна проходят </a:t>
            </a:r>
          </a:p>
          <a:p>
            <a:pPr fontAlgn="base">
              <a:buNone/>
            </a:pPr>
            <a:r>
              <a:rPr lang="ru-RU" dirty="0" err="1" smtClean="0"/>
              <a:t>воздушно‑правовую</a:t>
            </a:r>
            <a:r>
              <a:rPr lang="ru-RU" dirty="0" smtClean="0"/>
              <a:t> и медицинскую подготовку. Они также тренируются </a:t>
            </a:r>
          </a:p>
          <a:p>
            <a:pPr fontAlgn="base">
              <a:buNone/>
            </a:pPr>
            <a:r>
              <a:rPr lang="ru-RU" dirty="0" smtClean="0"/>
              <a:t>тушить пожары!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aex.ru/photo/airschool/IMG_0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2849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://cs.mypleer.com/news/uploads/2013/07/09-730x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60648"/>
            <a:ext cx="397899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http://z25t.runwww.z25t.ru/uploads/posts/2011-10/131945618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71849"/>
            <a:ext cx="5238750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bezformata.ru/content/Images/000/009/221/image9221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6210" cy="314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bezformata.ru/content/Images/000/009/221/image9221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080" y="2897560"/>
            <a:ext cx="499492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s://encrypted-tbn0.gstatic.com/images?q=tbn:ANd9GcRbgMpSvx5UrCnslnFqI3kWvhrlKEAbwdRPA4BHbUkiG8czPxeM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995936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 descr="https://i.ytimg.com/vi/hYYd5J0OS9o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176" y="0"/>
            <a:ext cx="430382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Бортпроводники – лишь девушки?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Есть такое убеждение, что все стюардессы– </a:t>
            </a:r>
          </a:p>
          <a:p>
            <a:pPr>
              <a:buNone/>
            </a:pPr>
            <a:r>
              <a:rPr lang="ru-RU" dirty="0" smtClean="0"/>
              <a:t>девушки. Это вовсе не так. Это связанно с  </a:t>
            </a:r>
          </a:p>
          <a:p>
            <a:pPr>
              <a:buNone/>
            </a:pPr>
            <a:r>
              <a:rPr lang="ru-RU" dirty="0" smtClean="0"/>
              <a:t>тем, что мы привыкли видеть приятное </a:t>
            </a:r>
          </a:p>
          <a:p>
            <a:pPr>
              <a:buNone/>
            </a:pPr>
            <a:r>
              <a:rPr lang="ru-RU" dirty="0" smtClean="0"/>
              <a:t>девичье лицо, но во многих экипажах есть </a:t>
            </a:r>
          </a:p>
          <a:p>
            <a:pPr>
              <a:buNone/>
            </a:pPr>
            <a:r>
              <a:rPr lang="ru-RU" dirty="0" smtClean="0"/>
              <a:t>мужчины-стюарды. Они выполняют те же </a:t>
            </a:r>
          </a:p>
          <a:p>
            <a:pPr>
              <a:buNone/>
            </a:pPr>
            <a:r>
              <a:rPr lang="ru-RU" dirty="0" smtClean="0"/>
              <a:t>самые обязанности, что и стюардессы.</a:t>
            </a:r>
            <a:endParaRPr lang="ru-RU" dirty="0"/>
          </a:p>
        </p:txBody>
      </p:sp>
      <p:pic>
        <p:nvPicPr>
          <p:cNvPr id="10242" name="Picture 2" descr="http://avivas.ru/img/topic/8256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8075"/>
            <a:ext cx="4138648" cy="28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img2.ntv.ru/home/news/20140118/stu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5711"/>
            <a:ext cx="4608512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blog.svinchukov.ru/photo/2012/10/atr4250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616" y="0"/>
            <a:ext cx="4759963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pics.style.rbc.ru/style_pics/media/img/250x250/114231420114501/pr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0096"/>
            <a:ext cx="3707904" cy="3707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doskimag.ru/images/8119_stuard__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73624"/>
            <a:ext cx="489654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http://aviasovet.ru/blog/wp-content/uploads/2014/04/%D0%A4%D0%BE%D1%82%D0%BE-%E2%84%96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5117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/>
          <a:lstStyle/>
          <a:p>
            <a:r>
              <a:rPr lang="ru-RU" dirty="0" smtClean="0"/>
              <a:t>Мужчина стюард  - как и мужчина в доме. Кто  еще сможет угомонить разбушевавшегося пассажира, перенести тяжелый груз , а порой и подставить крепкое мужское плечо.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xn----8sbbocadt8bh3akeajj2e5g.xn--p1ai/wp-content/uploads/2015/06/%D0%B1%D0%BE%D1%80%D1%82%D0%BF%D1%80%D0%BE%D0%B2%D0%BE%D0%B4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 </a:t>
            </a:r>
            <a:r>
              <a:rPr lang="ru-RU" sz="3600" dirty="0" smtClean="0"/>
              <a:t>Ни одна  высокотехнологическая машина ни даст столько доброты, внимания, заботы, самообладания, смелости,  как это может сделать человек в форме бортпроводника.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8640960" cy="33843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Calibri" pitchFamily="34" charset="0"/>
              </a:rPr>
              <a:t>В</a:t>
            </a:r>
            <a:r>
              <a:rPr lang="ru-RU" sz="2800" dirty="0" smtClean="0">
                <a:latin typeface="Calibri" pitchFamily="34" charset="0"/>
              </a:rPr>
              <a:t>спомните, кто встречает вас на борту</a:t>
            </a: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белокрылого самолета с теплой улыбкой?  Кто </a:t>
            </a: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помогает удобно устроится в небесном транспорте,</a:t>
            </a: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расскажет и поможет  при долгом полете?  Конечно </a:t>
            </a: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прелестные девушки, чья профессия гордо зовется</a:t>
            </a:r>
          </a:p>
          <a:p>
            <a:pPr algn="just">
              <a:buNone/>
            </a:pPr>
            <a:r>
              <a:rPr lang="ru-RU" sz="2800" b="1" i="1" dirty="0" smtClean="0">
                <a:latin typeface="Calibri" pitchFamily="34" charset="0"/>
              </a:rPr>
              <a:t>стюардесса</a:t>
            </a:r>
            <a:r>
              <a:rPr lang="ru-RU" sz="2800" dirty="0" smtClean="0">
                <a:latin typeface="Calibri" pitchFamily="34" charset="0"/>
              </a:rPr>
              <a:t>!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026" name="Picture 2" descr="C:\Users\Игорь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969752" cy="260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Игорь\Desktop\23ц4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394" y="3861048"/>
            <a:ext cx="430667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лако 5"/>
          <p:cNvSpPr/>
          <p:nvPr/>
        </p:nvSpPr>
        <p:spPr>
          <a:xfrm>
            <a:off x="7524328" y="548680"/>
            <a:ext cx="1152128" cy="5040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95536" y="0"/>
            <a:ext cx="720080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3275856" y="0"/>
            <a:ext cx="720080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987824" y="3140968"/>
            <a:ext cx="720080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5580112" y="0"/>
            <a:ext cx="720080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6012160" y="3068960"/>
            <a:ext cx="720080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0" y="1268760"/>
            <a:ext cx="792088" cy="5040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0" y="2708920"/>
            <a:ext cx="827584" cy="5040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28592" cy="59046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Стюардесса в самолёте</a:t>
            </a:r>
            <a:b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Нам расскажет о полёте.</a:t>
            </a:r>
            <a:b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Принесёт еду, напитки,</a:t>
            </a:r>
            <a:b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 оставит без улыбки.</a:t>
            </a:r>
            <a:b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Безопасность и покой</a:t>
            </a:r>
            <a:b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dirty="0" smtClean="0">
                <a:solidFill>
                  <a:srgbClr val="0607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Обеспечит нам с тобой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u-RU" dirty="0"/>
          </a:p>
        </p:txBody>
      </p:sp>
      <p:pic>
        <p:nvPicPr>
          <p:cNvPr id="25602" name="Picture 2" descr="Речь стюардессы и какой она должна быт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4536504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http://pda.fedpress.ru/sites/fedpress/files/cheredanna/news/styuardessaexefwmxrm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548680"/>
            <a:ext cx="3838575" cy="575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301608" cy="590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/>
              <a:t> Каждая небесная</a:t>
            </a:r>
          </a:p>
          <a:p>
            <a:pPr>
              <a:buNone/>
            </a:pPr>
            <a:r>
              <a:rPr lang="ru-RU" sz="4000" dirty="0" smtClean="0"/>
              <a:t>принцесса должна знать как </a:t>
            </a:r>
          </a:p>
          <a:p>
            <a:pPr>
              <a:buNone/>
            </a:pPr>
            <a:r>
              <a:rPr lang="ru-RU" sz="4000" dirty="0" smtClean="0"/>
              <a:t>минимум</a:t>
            </a:r>
          </a:p>
          <a:p>
            <a:pPr>
              <a:buNone/>
            </a:pPr>
            <a:r>
              <a:rPr lang="ru-RU" sz="4000" dirty="0" smtClean="0"/>
              <a:t> два иностранных языка, иметь </a:t>
            </a:r>
          </a:p>
          <a:p>
            <a:pPr>
              <a:buNone/>
            </a:pPr>
            <a:r>
              <a:rPr lang="ru-RU" sz="4000" dirty="0" smtClean="0"/>
              <a:t>должные географические </a:t>
            </a:r>
          </a:p>
          <a:p>
            <a:pPr>
              <a:buNone/>
            </a:pPr>
            <a:r>
              <a:rPr lang="ru-RU" sz="4000" dirty="0" smtClean="0"/>
              <a:t>знания и подходить под</a:t>
            </a:r>
          </a:p>
          <a:p>
            <a:pPr>
              <a:buNone/>
            </a:pPr>
            <a:r>
              <a:rPr lang="ru-RU" sz="4000" dirty="0" smtClean="0"/>
              <a:t>особые параметры. </a:t>
            </a:r>
          </a:p>
          <a:p>
            <a:pPr>
              <a:buNone/>
            </a:pPr>
            <a:r>
              <a:rPr lang="ru-RU" sz="4000" dirty="0" smtClean="0"/>
              <a:t>Например, рост должен быть не </a:t>
            </a:r>
          </a:p>
          <a:p>
            <a:pPr>
              <a:buNone/>
            </a:pPr>
            <a:r>
              <a:rPr lang="ru-RU" sz="4000" dirty="0" smtClean="0"/>
              <a:t>менее 160 см, а вес до 65 кг.</a:t>
            </a:r>
          </a:p>
          <a:p>
            <a:pPr>
              <a:buNone/>
            </a:pPr>
            <a:r>
              <a:rPr lang="ru-RU" sz="4000" dirty="0" smtClean="0"/>
              <a:t> Эти правила созданы не просто так, </a:t>
            </a:r>
          </a:p>
          <a:p>
            <a:pPr>
              <a:buNone/>
            </a:pPr>
            <a:r>
              <a:rPr lang="ru-RU" sz="4000" dirty="0" smtClean="0"/>
              <a:t> ведь стюардессы – </a:t>
            </a:r>
            <a:r>
              <a:rPr lang="ru-RU" sz="4000" b="1" i="1" dirty="0" smtClean="0"/>
              <a:t>лицо  любого</a:t>
            </a:r>
          </a:p>
          <a:p>
            <a:pPr>
              <a:buNone/>
            </a:pPr>
            <a:r>
              <a:rPr lang="ru-RU" sz="4000" b="1" i="1" dirty="0" smtClean="0"/>
              <a:t>                                    самолета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24580" name="Picture 4" descr="http://pics.style.rbc.ru/style_pics/media/img/250x250/114231414125399/pr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24944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Стихи про стюардессу, стюарде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771800" cy="27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Не смотря на строгие требования, благодаря</a:t>
            </a:r>
          </a:p>
          <a:p>
            <a:pPr>
              <a:buNone/>
            </a:pPr>
            <a:r>
              <a:rPr lang="ru-RU" sz="2800" dirty="0" smtClean="0"/>
              <a:t>работе, стюардесса может  посетить</a:t>
            </a:r>
          </a:p>
          <a:p>
            <a:pPr>
              <a:buNone/>
            </a:pPr>
            <a:r>
              <a:rPr lang="ru-RU" sz="2800" dirty="0" smtClean="0"/>
              <a:t>множество стран,  иметь хорошую </a:t>
            </a:r>
          </a:p>
          <a:p>
            <a:pPr>
              <a:buNone/>
            </a:pPr>
            <a:r>
              <a:rPr lang="ru-RU" sz="2800" dirty="0" smtClean="0"/>
              <a:t>заработную плату, полный соц.пакет, </a:t>
            </a:r>
          </a:p>
          <a:p>
            <a:pPr>
              <a:buNone/>
            </a:pPr>
            <a:r>
              <a:rPr lang="ru-RU" sz="2800" dirty="0" smtClean="0"/>
              <a:t>соц.гарантии, льготы, путевки на отдых, 50 </a:t>
            </a:r>
          </a:p>
          <a:p>
            <a:pPr>
              <a:buNone/>
            </a:pPr>
            <a:r>
              <a:rPr lang="ru-RU" sz="2800" dirty="0" smtClean="0"/>
              <a:t>дней отпуска в году. Но не стоит забывать о </a:t>
            </a:r>
          </a:p>
          <a:p>
            <a:pPr>
              <a:buNone/>
            </a:pPr>
            <a:r>
              <a:rPr lang="ru-RU" sz="2800" dirty="0" smtClean="0"/>
              <a:t>разных случаях на борту самолета!</a:t>
            </a:r>
          </a:p>
          <a:p>
            <a:endParaRPr lang="ru-RU" dirty="0"/>
          </a:p>
        </p:txBody>
      </p:sp>
      <p:pic>
        <p:nvPicPr>
          <p:cNvPr id="22530" name="Picture 2" descr="http://3.bp.blogspot.com/-qhSiFGEAF-I/UxMC6aM2tuI/AAAAAAAAHjQ/4r7PWuFcWEY/s1600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855319" cy="2852936"/>
          </a:xfrm>
          <a:prstGeom prst="rect">
            <a:avLst/>
          </a:prstGeom>
          <a:noFill/>
        </p:spPr>
      </p:pic>
      <p:pic>
        <p:nvPicPr>
          <p:cNvPr id="22532" name="Picture 4" descr="http://img2.ntv.ru/home/news/20140327/s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4024225" cy="2492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как бывает…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У меня была одна аварийная посадка, когда мы летели из</a:t>
            </a:r>
          </a:p>
          <a:p>
            <a:pPr>
              <a:buNone/>
            </a:pPr>
            <a:r>
              <a:rPr lang="ru-RU" dirty="0" smtClean="0"/>
              <a:t>Салоников. У пассажирки случилась диабетическая кома.</a:t>
            </a:r>
          </a:p>
          <a:p>
            <a:pPr>
              <a:buNone/>
            </a:pPr>
            <a:r>
              <a:rPr lang="ru-RU" dirty="0" smtClean="0"/>
              <a:t>Мы поняли, что до Москвы она долететь не сможет, а на</a:t>
            </a:r>
          </a:p>
          <a:p>
            <a:pPr>
              <a:buNone/>
            </a:pPr>
            <a:r>
              <a:rPr lang="ru-RU" dirty="0" smtClean="0"/>
              <a:t>борту врача не нашлось, поэтому капитан принял решение</a:t>
            </a:r>
          </a:p>
          <a:p>
            <a:pPr>
              <a:buNone/>
            </a:pPr>
            <a:r>
              <a:rPr lang="ru-RU" dirty="0" smtClean="0"/>
              <a:t>сесть в Одессе. Пассажирку мы тогда спасли. А вообще,</a:t>
            </a:r>
          </a:p>
          <a:p>
            <a:pPr>
              <a:buNone/>
            </a:pPr>
            <a:r>
              <a:rPr lang="ru-RU" dirty="0" smtClean="0"/>
              <a:t>скажем, непрямой массаж сердца должен уметь делать</a:t>
            </a:r>
          </a:p>
          <a:p>
            <a:pPr>
              <a:buNone/>
            </a:pPr>
            <a:r>
              <a:rPr lang="ru-RU" dirty="0" smtClean="0"/>
              <a:t>любой бортпроводник.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Александр Андреев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41 год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бортпроводник-инструктор</a:t>
            </a:r>
            <a:br>
              <a:rPr lang="ru-RU" dirty="0" smtClean="0"/>
            </a:br>
            <a:r>
              <a:rPr lang="ru-RU" dirty="0" smtClean="0"/>
              <a:t>                                                         стаж в «</a:t>
            </a:r>
            <a:r>
              <a:rPr lang="ru-RU" dirty="0" err="1" smtClean="0"/>
              <a:t>Вим-авиа</a:t>
            </a:r>
            <a:r>
              <a:rPr lang="ru-RU" dirty="0" smtClean="0"/>
              <a:t>» 12 лет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как бывает...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Однажды во время полета у нас на борту летел</a:t>
            </a:r>
          </a:p>
          <a:p>
            <a:pPr>
              <a:buNone/>
            </a:pPr>
            <a:r>
              <a:rPr lang="ru-RU" dirty="0" smtClean="0"/>
              <a:t>мужчина с  эпилепсией, который не сообщил об</a:t>
            </a:r>
          </a:p>
          <a:p>
            <a:pPr>
              <a:buNone/>
            </a:pPr>
            <a:r>
              <a:rPr lang="ru-RU" dirty="0" smtClean="0"/>
              <a:t>этом. Через некоторое время у него случился</a:t>
            </a:r>
          </a:p>
          <a:p>
            <a:pPr>
              <a:buNone/>
            </a:pPr>
            <a:r>
              <a:rPr lang="ru-RU" dirty="0" smtClean="0"/>
              <a:t>приступ, нам пришлось  положить его в проход</a:t>
            </a:r>
          </a:p>
          <a:p>
            <a:pPr>
              <a:buNone/>
            </a:pPr>
            <a:r>
              <a:rPr lang="ru-RU" dirty="0" smtClean="0"/>
              <a:t>между креслами, чтобы оказать помощь. В это</a:t>
            </a:r>
          </a:p>
          <a:p>
            <a:pPr>
              <a:buNone/>
            </a:pPr>
            <a:r>
              <a:rPr lang="ru-RU" dirty="0" smtClean="0"/>
              <a:t>время на борту летел врач, который помог</a:t>
            </a:r>
          </a:p>
          <a:p>
            <a:pPr>
              <a:buNone/>
            </a:pPr>
            <a:r>
              <a:rPr lang="ru-RU" dirty="0" smtClean="0"/>
              <a:t>экипажу оказать помощь больному пассажиру.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Соломахина Наталья</a:t>
            </a:r>
          </a:p>
          <a:p>
            <a:pPr>
              <a:buNone/>
            </a:pPr>
            <a:r>
              <a:rPr lang="ru-RU" dirty="0" smtClean="0"/>
              <a:t>                     бортпроводник Самаркандского авиаотряда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1990г    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как бывает...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Мне не доводилось принимать роды, но года </a:t>
            </a:r>
          </a:p>
          <a:p>
            <a:pPr>
              <a:buNone/>
            </a:pPr>
            <a:r>
              <a:rPr lang="ru-RU" dirty="0" smtClean="0"/>
              <a:t>три назад в нашей авиакомпании такой случай </a:t>
            </a:r>
          </a:p>
          <a:p>
            <a:pPr>
              <a:buNone/>
            </a:pPr>
            <a:r>
              <a:rPr lang="ru-RU" dirty="0" smtClean="0"/>
              <a:t>был. На рейсе в Южно-Сахалинск у женщины </a:t>
            </a:r>
          </a:p>
          <a:p>
            <a:pPr>
              <a:buNone/>
            </a:pPr>
            <a:r>
              <a:rPr lang="ru-RU" dirty="0" smtClean="0"/>
              <a:t>начались роды. На борту оказалась акушерка, </a:t>
            </a:r>
          </a:p>
          <a:p>
            <a:pPr>
              <a:buNone/>
            </a:pPr>
            <a:r>
              <a:rPr lang="ru-RU" dirty="0" smtClean="0"/>
              <a:t>так что все в самолете и произошло. А мама </a:t>
            </a:r>
          </a:p>
          <a:p>
            <a:pPr>
              <a:buNone/>
            </a:pPr>
            <a:r>
              <a:rPr lang="ru-RU" dirty="0" smtClean="0"/>
              <a:t>символично назвала мальчика Боингом.</a:t>
            </a:r>
          </a:p>
          <a:p>
            <a:pPr fontAlgn="base">
              <a:buNone/>
            </a:pPr>
            <a:r>
              <a:rPr lang="ru-RU" dirty="0" smtClean="0"/>
              <a:t>                                                     Екатерина </a:t>
            </a:r>
            <a:r>
              <a:rPr lang="ru-RU" dirty="0" err="1" smtClean="0"/>
              <a:t>Патралова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                                                                              26 лет</a:t>
            </a:r>
          </a:p>
          <a:p>
            <a:pPr fontAlgn="base">
              <a:buNone/>
            </a:pPr>
            <a:r>
              <a:rPr lang="ru-RU" dirty="0" smtClean="0"/>
              <a:t>                          бортпроводник класса «Империал»</a:t>
            </a:r>
            <a:br>
              <a:rPr lang="ru-RU" dirty="0" smtClean="0"/>
            </a:br>
            <a:r>
              <a:rPr lang="ru-RU" dirty="0" smtClean="0"/>
              <a:t>                                        стаж в «</a:t>
            </a:r>
            <a:r>
              <a:rPr lang="ru-RU" dirty="0" err="1" smtClean="0"/>
              <a:t>Трансаэро</a:t>
            </a:r>
            <a:r>
              <a:rPr lang="ru-RU" dirty="0" smtClean="0"/>
              <a:t>» 3 года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1054</Words>
  <Application>Microsoft Office PowerPoint</Application>
  <PresentationFormat>Экран (4:3)</PresentationFormat>
  <Paragraphs>155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МОУ СОШ №40 «Стюардесса-небесная принцесса» Выполнила: Соломахина Ольга ученица 7 Б класса  Руководитель: Соломахина Наталья Анатольевна учитель физической культуры</vt:lpstr>
      <vt:lpstr>Стюардесса – Небесная принцесса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как бывает…</vt:lpstr>
      <vt:lpstr>Вот как бывает...</vt:lpstr>
      <vt:lpstr>Вот как бывает...</vt:lpstr>
      <vt:lpstr>Надежда Курченко.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стюардесса.</vt:lpstr>
      <vt:lpstr>Элен Черч.</vt:lpstr>
      <vt:lpstr>Презентация PowerPoint</vt:lpstr>
      <vt:lpstr>Школы стюардесс</vt:lpstr>
      <vt:lpstr>Учат в школе…</vt:lpstr>
      <vt:lpstr>Презентация PowerPoint</vt:lpstr>
      <vt:lpstr>Презентация PowerPoint</vt:lpstr>
      <vt:lpstr>Бортпроводники – лишь девушки?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Учитель</cp:lastModifiedBy>
  <cp:revision>45</cp:revision>
  <dcterms:created xsi:type="dcterms:W3CDTF">2016-04-02T17:22:19Z</dcterms:created>
  <dcterms:modified xsi:type="dcterms:W3CDTF">2015-10-19T06:49:19Z</dcterms:modified>
</cp:coreProperties>
</file>