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0" r:id="rId3"/>
    <p:sldId id="282" r:id="rId4"/>
    <p:sldId id="259" r:id="rId5"/>
    <p:sldId id="261" r:id="rId6"/>
    <p:sldId id="262" r:id="rId7"/>
    <p:sldId id="263" r:id="rId8"/>
    <p:sldId id="273" r:id="rId9"/>
    <p:sldId id="271" r:id="rId10"/>
    <p:sldId id="266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7" autoAdjust="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61021-57A0-4D26-BADE-E77AAF913132}" type="datetimeFigureOut">
              <a:rPr lang="ru-RU" smtClean="0"/>
              <a:t>02.04.2016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8E8DE-3DD6-43ED-914C-610A9C08D1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83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8E8DE-3DD6-43ED-914C-610A9C08D12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211566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Фестиваль «Калейдоскоп профессий</a:t>
            </a:r>
            <a:r>
              <a:rPr lang="en-US" b="1" i="1" dirty="0" smtClean="0"/>
              <a:t> </a:t>
            </a:r>
            <a:r>
              <a:rPr lang="ru-RU" b="1" i="1" dirty="0" smtClean="0"/>
              <a:t>– </a:t>
            </a:r>
            <a:r>
              <a:rPr lang="en-US" b="1" i="1" dirty="0" smtClean="0"/>
              <a:t>XXI</a:t>
            </a:r>
            <a:r>
              <a:rPr lang="ru-RU" b="1" i="1" dirty="0" smtClean="0"/>
              <a:t> век»</a:t>
            </a:r>
            <a:br>
              <a:rPr lang="ru-RU" b="1" i="1" dirty="0" smtClean="0"/>
            </a:br>
            <a:r>
              <a:rPr lang="ru-RU" b="1" dirty="0" smtClean="0"/>
              <a:t>Профессия «Повар»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293096"/>
            <a:ext cx="6904856" cy="2088232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Выполнила ученица 8 «Б» класса МБОУ СОШ №18 </a:t>
            </a:r>
            <a:r>
              <a:rPr lang="ru-RU" b="1" dirty="0" err="1" smtClean="0"/>
              <a:t>г.Твери</a:t>
            </a:r>
            <a:endParaRPr lang="ru-RU" b="1" dirty="0" smtClean="0"/>
          </a:p>
          <a:p>
            <a:r>
              <a:rPr lang="ru-RU" b="1" dirty="0" err="1" smtClean="0"/>
              <a:t>Грибкова</a:t>
            </a:r>
            <a:r>
              <a:rPr lang="ru-RU" b="1" dirty="0" smtClean="0"/>
              <a:t> Алина</a:t>
            </a:r>
          </a:p>
          <a:p>
            <a:r>
              <a:rPr lang="ru-RU" b="1" dirty="0" smtClean="0"/>
              <a:t>Руководитель: Ганьшина Вера Николаевна</a:t>
            </a:r>
          </a:p>
          <a:p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Какими качествами должен обладать повар !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Личные качества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1)обонятельная и тактильная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чувствительность, обонятельная память;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2)хорошее вкусовое и цветовое восприятие,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вкусовая память;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3)хороший глазомер;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4)изысканный вкус, фантазия, склонность 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творчеству;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5)способность к распознаванию небольших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отклонений параметров технологических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процессов от заданных значений по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визуальным признакам;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6)способность одновременно воспринимать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несколько объектов.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Тверской колледж сервиса и туризма</a:t>
            </a:r>
            <a:endParaRPr lang="ru-RU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г. Твери профессию повара можно получить в профессиональном образовательном учреждении  «Тверской колледж сервиса и туризма».</a:t>
            </a:r>
          </a:p>
          <a:p>
            <a:r>
              <a:rPr lang="ru-RU" sz="2000" dirty="0" smtClean="0"/>
              <a:t>В этом году учащиеся нашего класса вместе с классным руководителем  посетили данный колледж в День открытых дверей, где познакомились с профессиями повара и кондитера.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124744"/>
            <a:ext cx="504056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79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День открытых дверей в колледже</a:t>
            </a:r>
            <a:endParaRPr lang="ru-RU" b="1" dirty="0"/>
          </a:p>
        </p:txBody>
      </p:sp>
      <p:pic>
        <p:nvPicPr>
          <p:cNvPr id="3074" name="Picture 2" descr="C:\Documents and Settings\Учитель\Рабочий стол\День откр. дверей для сайта\День открытых дверей\IMG_4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424" y="1554163"/>
            <a:ext cx="605955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8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День открытых дверей в колледже</a:t>
            </a:r>
          </a:p>
        </p:txBody>
      </p:sp>
      <p:pic>
        <p:nvPicPr>
          <p:cNvPr id="4098" name="Picture 2" descr="C:\Documents and Settings\Учитель\Рабочий стол\День откр. дверей для сайта\День открытых дверей\IMG_4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424" y="1554163"/>
            <a:ext cx="605955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2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День открытых дверей в колледже</a:t>
            </a:r>
          </a:p>
        </p:txBody>
      </p:sp>
      <p:pic>
        <p:nvPicPr>
          <p:cNvPr id="5122" name="Picture 2" descr="C:\Documents and Settings\Учитель\Рабочий стол\День откр. дверей для сайта\День открытых дверей\IMG_4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424" y="1554163"/>
            <a:ext cx="605955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6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День открытых дверей в колледже</a:t>
            </a:r>
          </a:p>
        </p:txBody>
      </p:sp>
      <p:pic>
        <p:nvPicPr>
          <p:cNvPr id="6146" name="Picture 2" descr="C:\Documents and Settings\Учитель\Рабочий стол\День откр. дверей для сайта\День открытых дверей\IMG_4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424" y="1554163"/>
            <a:ext cx="605955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2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День открытых дверей в колледже</a:t>
            </a:r>
          </a:p>
        </p:txBody>
      </p:sp>
      <p:pic>
        <p:nvPicPr>
          <p:cNvPr id="7170" name="Picture 2" descr="C:\Documents and Settings\Учитель\Рабочий стол\День откр. дверей для сайта\День открытых дверей\IMG_4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424" y="1554163"/>
            <a:ext cx="605955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9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Конкурсы поваров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На сегодняшний день , по всему миру проводится множество</a:t>
            </a:r>
            <a:br>
              <a:rPr lang="ru-RU" sz="2800" dirty="0"/>
            </a:br>
            <a:r>
              <a:rPr lang="ru-RU" sz="2800" dirty="0"/>
              <a:t>поварских конкурсов от самых низших разрядов до самых высоких.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548680"/>
            <a:ext cx="475252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15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Конкурсы поваров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этих конкурсах собираются великие мастера поварского дела из</a:t>
            </a:r>
            <a:br>
              <a:rPr lang="ru-RU" sz="2400" dirty="0"/>
            </a:br>
            <a:r>
              <a:rPr lang="ru-RU" sz="2400" dirty="0"/>
              <a:t>разных стран ( в зависимости от масштаба конкурса ) и показывают</a:t>
            </a:r>
            <a:br>
              <a:rPr lang="ru-RU" sz="2400" dirty="0"/>
            </a:br>
            <a:r>
              <a:rPr lang="ru-RU" sz="2400" dirty="0"/>
              <a:t>своё мастерство на деле.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204" y="332656"/>
            <a:ext cx="386404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7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Значение профессии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Эта профессия очень востребована. Освоить её сможет каждый человек. Конечно, ведь любой из нас может приготовить что-то вкусненькое. Но лишь единицы добьются успеха.</a:t>
            </a:r>
            <a:br>
              <a:rPr lang="ru-RU" sz="2800" dirty="0"/>
            </a:br>
            <a:r>
              <a:rPr lang="ru-RU" sz="2800" dirty="0"/>
              <a:t>Повар нужен в любом заведении общественного питания. А в последнее время появилась тенденция нанимать поваров в офисы для приготовления обедов своим сотрудникам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Профессия повар – на все времена. Люди всегда будут нуждаться в еде. Хотя каждый может что-то приготовить и сам, но иногда хочется посетить кафе или ресторан, заказать вкусное и красиво оформленное блюдо, и просто наслаждаться им, сидя в приятной компании.</a:t>
            </a:r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345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Место работы</a:t>
            </a:r>
            <a:endParaRPr lang="ru-RU" sz="32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1" y="1435100"/>
            <a:ext cx="2746648" cy="46910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Повара работают в ресторанах,  в кафе, в столовых, суши-барах, пиццериях, в детских садах, школах и т.д.</a:t>
            </a:r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712"/>
            <a:ext cx="506576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06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 профессии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9182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09851_origina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5536" y="476672"/>
            <a:ext cx="3960440" cy="4968552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Выбирает профессию повара </a:t>
            </a:r>
            <a:r>
              <a:rPr lang="ru-RU" dirty="0" smtClean="0"/>
              <a:t>обычно </a:t>
            </a:r>
            <a:r>
              <a:rPr lang="ru-RU" dirty="0"/>
              <a:t>человек, который любит готовить , проявляя при этом фантазию. Многие знаменитые повара сами придумывают новые </a:t>
            </a:r>
            <a:r>
              <a:rPr lang="ru-RU" dirty="0" smtClean="0"/>
              <a:t>блюда.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Знаменитые повара</a:t>
            </a:r>
            <a:endParaRPr lang="ru-RU" sz="28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Вольфганг Пак.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Австрийский шеф-повар, автор книг, владелец сети ресторанов по всему миру. Учился во Франции. Затем уехал в США. Организовывает банкетные мероприятия, торжественные приемы. Доход около 16 миллионов долларов в год.</a:t>
            </a:r>
          </a:p>
          <a:p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99992" y="548680"/>
            <a:ext cx="4392488" cy="525658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Знаменитые повара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Гордон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Рамзи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Шотландский шеф-повар, открыл собственную сеть ресторанов. Прославился после съемок в нескольких ток-шоу, например, “Адская кухня”,  «Кухонные кошмары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Рамзи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другие. Доход около 7 миллионов долларов в год.</a:t>
            </a:r>
          </a:p>
          <a:p>
            <a:endParaRPr lang="ru-RU" dirty="0"/>
          </a:p>
        </p:txBody>
      </p:sp>
      <p:pic>
        <p:nvPicPr>
          <p:cNvPr id="5" name="Содержимое 4" descr="i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3928" y="836712"/>
            <a:ext cx="5112568" cy="446449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Знаменитые повара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Дюкасс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Известный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французкий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шеф-повар. Не ограничился только ресторанным бизнесом, а также ему принадлежат консалтинговые фирмы, отели, закусочные и т.д.  Управляет более 50 ресторанами по всему миру. Получает около 5 миллионов долларов в год.</a:t>
            </a:r>
          </a:p>
          <a:p>
            <a:endParaRPr lang="ru-RU" dirty="0"/>
          </a:p>
        </p:txBody>
      </p:sp>
      <p:pic>
        <p:nvPicPr>
          <p:cNvPr id="5" name="Содержимое 4" descr="article-1121962-031B089F000005DC-757_468x3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928670"/>
            <a:ext cx="5111750" cy="435771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Форма поваров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Форма шеф-поваров за последние двести лет претерпела сравнительно мало изменений. Наиболее характерной ее частью является поварской колпак, по традиции на нем имеется от 48 до 100 складок, в зависимости от высоты колпака. Конечно, самый высокий колпак носит самый главный повар.</a:t>
            </a:r>
            <a:br>
              <a:rPr lang="ru-RU" dirty="0"/>
            </a:br>
            <a:r>
              <a:rPr lang="ru-RU" dirty="0"/>
              <a:t>Поварской колпак появился в XVI веке (некоторые,</a:t>
            </a:r>
            <a:br>
              <a:rPr lang="ru-RU" dirty="0"/>
            </a:br>
            <a:r>
              <a:rPr lang="ru-RU" dirty="0"/>
              <a:t>впрочем, полагают, что он возник еще в Византии),</a:t>
            </a:r>
            <a:br>
              <a:rPr lang="ru-RU" dirty="0"/>
            </a:br>
            <a:r>
              <a:rPr lang="ru-RU" dirty="0"/>
              <a:t>когда неудачливые повара нередко подвергались</a:t>
            </a:r>
            <a:br>
              <a:rPr lang="ru-RU" dirty="0"/>
            </a:br>
            <a:r>
              <a:rPr lang="ru-RU" dirty="0"/>
              <a:t>преследованиям и находили убежище в монастырях.</a:t>
            </a:r>
            <a:br>
              <a:rPr lang="ru-RU" dirty="0"/>
            </a:br>
            <a:r>
              <a:rPr lang="ru-RU" dirty="0"/>
              <a:t>Там, чтобы скрыться, они одевались так же, как</a:t>
            </a:r>
            <a:br>
              <a:rPr lang="ru-RU" dirty="0"/>
            </a:br>
            <a:r>
              <a:rPr lang="ru-RU" dirty="0"/>
              <a:t>священнослужители.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32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История колпака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Еще в Древнем Риме в домах богачей существовала</a:t>
            </a:r>
            <a:br>
              <a:rPr lang="ru-RU" dirty="0"/>
            </a:br>
            <a:r>
              <a:rPr lang="ru-RU" dirty="0"/>
              <a:t>целая иерархия кухонных служителей : главные повара, просто повара и помощники поваров; рабы, поддерживающие огонь; булочники и множество мастеров по кондитерской части затем шли рабы, которым поручалось приглашение гостей; начальник пиршественной залы; рабы, расставлявшие ложа, накрывавшие стол, устраивавшие пиршество; кравчий; рабы, разносившие хлеб и мясо, пробовавшие кушанья прежде, чем подавать их к столу; молодые рабы, сидевшие у ног господина, чтобы исполнять его приказания, а также забавлять его </a:t>
            </a:r>
            <a:r>
              <a:rPr lang="ru-RU" dirty="0" smtClean="0"/>
              <a:t>шутками.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45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279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Фестиваль «Калейдоскоп профессий – XXI век» Профессия «Повар»</vt:lpstr>
      <vt:lpstr>Значение профессии</vt:lpstr>
      <vt:lpstr>Место работы</vt:lpstr>
      <vt:lpstr>Выбор профессии</vt:lpstr>
      <vt:lpstr>Знаменитые повара</vt:lpstr>
      <vt:lpstr>Знаменитые повара</vt:lpstr>
      <vt:lpstr>Знаменитые повара</vt:lpstr>
      <vt:lpstr>Форма поваров</vt:lpstr>
      <vt:lpstr>История колпака</vt:lpstr>
      <vt:lpstr>                                Какими качествами должен обладать повар !   Личные качества  1)обонятельная и тактильная чувствительность, обонятельная память; 2)хорошее вкусовое и цветовое восприятие, вкусовая память; 3)хороший глазомер; 4)изысканный вкус, фантазия, склонность к творчеству; 5)способность к распознаванию небольших отклонений параметров технологических процессов от заданных значений по визуальным признакам; 6)способность одновременно воспринимать несколько объектов.</vt:lpstr>
      <vt:lpstr>Тверской колледж сервиса и туризма</vt:lpstr>
      <vt:lpstr>День открытых дверей в колледже</vt:lpstr>
      <vt:lpstr>День открытых дверей в колледже</vt:lpstr>
      <vt:lpstr>День открытых дверей в колледже</vt:lpstr>
      <vt:lpstr>День открытых дверей в колледже</vt:lpstr>
      <vt:lpstr>День открытых дверей в колледже</vt:lpstr>
      <vt:lpstr>Конкурсы поваров</vt:lpstr>
      <vt:lpstr>Конкурсы поваров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ПРОФЕССИЯ-ПОВАР </dc:title>
  <cp:lastModifiedBy>Учитель</cp:lastModifiedBy>
  <cp:revision>18</cp:revision>
  <dcterms:modified xsi:type="dcterms:W3CDTF">2016-04-02T07:42:54Z</dcterms:modified>
</cp:coreProperties>
</file>