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6" r:id="rId2"/>
    <p:sldId id="270" r:id="rId3"/>
    <p:sldId id="271" r:id="rId4"/>
    <p:sldId id="262" r:id="rId5"/>
    <p:sldId id="272" r:id="rId6"/>
    <p:sldId id="273" r:id="rId7"/>
    <p:sldId id="278" r:id="rId8"/>
    <p:sldId id="279" r:id="rId9"/>
    <p:sldId id="280" r:id="rId10"/>
    <p:sldId id="281" r:id="rId11"/>
    <p:sldId id="282" r:id="rId12"/>
    <p:sldId id="284" r:id="rId13"/>
    <p:sldId id="283" r:id="rId14"/>
    <p:sldId id="285" r:id="rId15"/>
    <p:sldId id="286" r:id="rId16"/>
    <p:sldId id="287" r:id="rId17"/>
    <p:sldId id="288" r:id="rId18"/>
    <p:sldId id="289" r:id="rId19"/>
    <p:sldId id="290" r:id="rId20"/>
    <p:sldId id="29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27" autoAdjust="0"/>
  </p:normalViewPr>
  <p:slideViewPr>
    <p:cSldViewPr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61021-57A0-4D26-BADE-E77AAF913132}" type="datetimeFigureOut">
              <a:rPr lang="ru-RU" smtClean="0"/>
              <a:t>04.04.2016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8E8DE-3DD6-43ED-914C-610A9C08D1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901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04.04.2016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8478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2800" b="1" i="1" dirty="0"/>
              <a:t>Фестиваль «Калейдоскоп профессий</a:t>
            </a:r>
            <a:r>
              <a:rPr lang="en-US" sz="2800" b="1" i="1" dirty="0"/>
              <a:t> </a:t>
            </a:r>
            <a:r>
              <a:rPr lang="ru-RU" sz="2800" b="1" i="1" dirty="0"/>
              <a:t>– </a:t>
            </a:r>
            <a:r>
              <a:rPr lang="en-US" sz="2800" b="1" i="1" dirty="0"/>
              <a:t>XXI</a:t>
            </a:r>
            <a:r>
              <a:rPr lang="ru-RU" sz="2800" b="1" i="1" dirty="0"/>
              <a:t> век»</a:t>
            </a:r>
            <a:br>
              <a:rPr lang="ru-RU" sz="2800" b="1" i="1" dirty="0"/>
            </a:br>
            <a:r>
              <a:rPr lang="ru-RU" sz="2800" b="1" dirty="0"/>
              <a:t>Профессия </a:t>
            </a:r>
            <a:r>
              <a:rPr lang="ru-RU" sz="2800" b="1" dirty="0" smtClean="0"/>
              <a:t>«</a:t>
            </a:r>
            <a:r>
              <a:rPr lang="ru-RU" sz="2800" b="1" dirty="0" smtClean="0"/>
              <a:t>Врача и медицинской сестры»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005064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Работу выполнила: Фёдорова Виктория </a:t>
            </a:r>
          </a:p>
          <a:p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Ученица: 8 класса «Б» </a:t>
            </a:r>
          </a:p>
          <a:p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Руководитель: Ганьшина Вера Николаевна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Хирург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Хирург -  врач, занимающийся заболеваниями, требующих хирургических (оперативных) методов лечения.</a:t>
            </a:r>
          </a:p>
          <a:p>
            <a:endParaRPr lang="ru-RU" sz="24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836712"/>
            <a:ext cx="504056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1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Отоларинголог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sz="2000" dirty="0" smtClean="0"/>
          </a:p>
          <a:p>
            <a:r>
              <a:rPr lang="ru-RU" sz="2000" dirty="0" smtClean="0"/>
              <a:t>Отоларинголог </a:t>
            </a:r>
            <a:r>
              <a:rPr lang="ru-RU" sz="2000" dirty="0"/>
              <a:t>- это специалист, врач который занимается лечением болезней уха, носа, горла (глотки, гортани, трахеи) и пограничных анатомических областей и их профилактикой.</a:t>
            </a:r>
          </a:p>
          <a:p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2296" y="1577930"/>
            <a:ext cx="4236168" cy="386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59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Стоматолог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sz="1800" dirty="0"/>
              <a:t>Стоматолог -  (</a:t>
            </a:r>
            <a:r>
              <a:rPr lang="ru-RU" sz="1800" dirty="0" err="1"/>
              <a:t>стомато</a:t>
            </a:r>
            <a:r>
              <a:rPr lang="ru-RU" sz="1800" dirty="0"/>
              <a:t>- + греч. </a:t>
            </a:r>
            <a:r>
              <a:rPr lang="ru-RU" sz="1800" dirty="0" err="1"/>
              <a:t>logos</a:t>
            </a:r>
            <a:r>
              <a:rPr lang="ru-RU" sz="1800" dirty="0"/>
              <a:t> учение, наука) - врач-специалист, получивший подготовку по диагностике, лечению и профилактике болезней и повреждений зубов, челюстей и других органов полости рта и челюстно-лицевой области. </a:t>
            </a:r>
            <a:br>
              <a:rPr lang="ru-RU" sz="1800" dirty="0"/>
            </a:br>
            <a:endParaRPr lang="ru-RU" sz="1800" dirty="0"/>
          </a:p>
          <a:p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1" y="692696"/>
            <a:ext cx="4464496" cy="5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16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Медицинская сестра</a:t>
            </a:r>
            <a:endParaRPr lang="ru-RU" sz="2800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 Не один врач не обходится без помощи медицинской сестры. </a:t>
            </a:r>
          </a:p>
          <a:p>
            <a:r>
              <a:rPr lang="ru-RU" sz="1800" dirty="0" smtClean="0"/>
              <a:t>Медицинская сестра </a:t>
            </a:r>
            <a:r>
              <a:rPr lang="ru-RU" sz="1800" dirty="0"/>
              <a:t>– это сотрудник, выполняющий назначения врача. Человек, занятый на данной должности следует указаниям доктора, проводит процедуры и управляет работой младшего медицинского персонала (санитарок, буфетчиц, уборщиц и так далее).</a:t>
            </a:r>
          </a:p>
        </p:txBody>
      </p:sp>
      <p:pic>
        <p:nvPicPr>
          <p:cNvPr id="512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106" y="3573016"/>
            <a:ext cx="3456732" cy="273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34559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670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История профессии</a:t>
            </a:r>
            <a:endParaRPr lang="ru-RU" sz="2800" b="1" dirty="0"/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2000" dirty="0"/>
              <a:t>История медицины уходит своими корнями в глубокую древность. Но такой профессии, как медсестра, долгое время не было. Функции данного специалиста выполняли ученики врачей, которые в результате сами становились лекарями. Первые же медицинские сестры появились в 11 веке. </a:t>
            </a:r>
            <a:endParaRPr lang="ru-RU" sz="2000" dirty="0" smtClean="0"/>
          </a:p>
          <a:p>
            <a:r>
              <a:rPr lang="ru-RU" sz="2000" dirty="0" smtClean="0"/>
              <a:t>В </a:t>
            </a:r>
            <a:r>
              <a:rPr lang="ru-RU" sz="2000" dirty="0"/>
              <a:t>1617 году начинается новая эпоха медицинских сестер – открывается первая община, в которой проводится обучение сестринскому делу. С тех пор профессия стремительно развивается.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944" y="836712"/>
            <a:ext cx="460851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50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Образование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Медсестра должна знать наименование и назначение лекарств, правила и способы дезинфекции, правила выполнения инъекций, прививок, перевязок, правила ухода за </a:t>
            </a:r>
            <a:r>
              <a:rPr lang="ru-RU" sz="1600" dirty="0" smtClean="0"/>
              <a:t>больными, основные понятия профессиональной этики, разделы медицинской и педагогической психологии, должна владеть техникой выполнения медицинских процедур. </a:t>
            </a:r>
          </a:p>
          <a:p>
            <a:r>
              <a:rPr lang="ru-RU" sz="1600" dirty="0" smtClean="0"/>
              <a:t>Требуется </a:t>
            </a:r>
            <a:r>
              <a:rPr lang="ru-RU" sz="1600" dirty="0"/>
              <a:t>хорошая общеобразовательная подготовка по биологии, ботанике, анатомии, химии, физике.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908720"/>
            <a:ext cx="4680519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1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Тверской медицинский колледж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/>
          </a:bodyPr>
          <a:lstStyle/>
          <a:p>
            <a:r>
              <a:rPr lang="ru-RU" sz="2400" dirty="0" smtClean="0"/>
              <a:t>Профессию медицинской сестры по разным направлениям можно получить в Тверском медицинском колледже.</a:t>
            </a:r>
          </a:p>
          <a:p>
            <a:r>
              <a:rPr lang="ru-RU" sz="2400" dirty="0"/>
              <a:t>В этом году учащиеся нашего класса вместе с классным руководителем  посетили данный </a:t>
            </a:r>
            <a:r>
              <a:rPr lang="ru-RU" sz="2400" dirty="0" smtClean="0"/>
              <a:t>колледж.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2048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68760"/>
            <a:ext cx="496855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95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Тверской медицинский колледж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 колледже нас познакомили с оказанием первой помощи при попадании посторонних предметов в дыхательные пути и я сама оказывала первую помощь.</a:t>
            </a:r>
            <a:endParaRPr lang="ru-RU" sz="2400" dirty="0"/>
          </a:p>
        </p:txBody>
      </p:sp>
      <p:pic>
        <p:nvPicPr>
          <p:cNvPr id="2051" name="Picture 3" descr="C:\Documents and Settings\Учитель\Рабочий стол\Новая папка\IMG_46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5040" y="273050"/>
            <a:ext cx="4371769" cy="58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11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3008313" cy="1162050"/>
          </a:xfrm>
        </p:spPr>
        <p:txBody>
          <a:bodyPr/>
          <a:lstStyle/>
          <a:p>
            <a:r>
              <a:rPr lang="ru-RU" dirty="0"/>
              <a:t>Тверской медицинский колледж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Нас научили пеленать новорожденных  детей.</a:t>
            </a:r>
            <a:endParaRPr lang="ru-RU" sz="2800" dirty="0"/>
          </a:p>
        </p:txBody>
      </p:sp>
      <p:pic>
        <p:nvPicPr>
          <p:cNvPr id="3074" name="Picture 2" descr="C:\Documents and Settings\Учитель\Рабочий стол\Новая папка\IMG_46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5040" y="273050"/>
            <a:ext cx="4371769" cy="58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58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Тверской медицинский колледж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Показали, как делать уколы.</a:t>
            </a:r>
            <a:endParaRPr lang="ru-RU" sz="2400" dirty="0"/>
          </a:p>
        </p:txBody>
      </p:sp>
      <p:pic>
        <p:nvPicPr>
          <p:cNvPr id="4099" name="Picture 3" descr="C:\Documents and Settings\Учитель\Рабочий стол\Новая папка\IMG_46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5040" y="273050"/>
            <a:ext cx="4371769" cy="58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863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3008313" cy="814412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Профессия «Врач»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1800" dirty="0" smtClean="0"/>
              <a:t>«</a:t>
            </a:r>
            <a:r>
              <a:rPr lang="ru-RU" sz="1800" dirty="0"/>
              <a:t>Профессия врача — подвиг. Она требует самоотверженности, чистоты духа и чистоты помыслов» — А. П. Чехов</a:t>
            </a:r>
            <a:br>
              <a:rPr lang="ru-RU" sz="1800" dirty="0"/>
            </a:br>
            <a:endParaRPr lang="ru-RU" sz="1800" dirty="0"/>
          </a:p>
          <a:p>
            <a:r>
              <a:rPr lang="ru-RU" sz="1800" dirty="0" smtClean="0"/>
              <a:t>Профессия врача - одна из наиболее древних профессий. В истории навсегда останутся имена первых выдающихся врачей древности (Гиппократа, </a:t>
            </a:r>
            <a:r>
              <a:rPr lang="ru-RU" sz="1800" dirty="0" err="1" smtClean="0"/>
              <a:t>Асклепида</a:t>
            </a:r>
            <a:r>
              <a:rPr lang="ru-RU" sz="1800" dirty="0" smtClean="0"/>
              <a:t>), чьи знания и искусство лечить людей не только спасли многие жизни, но и обусловили развитие медицины.</a:t>
            </a:r>
          </a:p>
          <a:p>
            <a:endParaRPr lang="ru-RU" dirty="0" smtClean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80728"/>
            <a:ext cx="4359018" cy="395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40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Я хочу стать медицинской сестрой и помогать людям.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5330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Профессия «Врач»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1800" dirty="0"/>
              <a:t>Профессия </a:t>
            </a:r>
            <a:r>
              <a:rPr lang="ru-RU" sz="1800" dirty="0" smtClean="0"/>
              <a:t>врача </a:t>
            </a:r>
            <a:r>
              <a:rPr lang="ru-RU" sz="1800" dirty="0" smtClean="0"/>
              <a:t>гораздо </a:t>
            </a:r>
            <a:r>
              <a:rPr lang="ru-RU" sz="1800" dirty="0"/>
              <a:t>сложнее, чем кажется на первый взгляд, и гораздо интереснее. Многие представляют ее только по сериалам, но в жизни всё совсем не так. Врач - это гордость и ответственность. С первого курса всем студентам говорят про то, что, всякий раз надевая белый халат, они берут на себя определенные обязательства. Недаром с древнейших времен это одна из самых престижных профессий. 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08720"/>
            <a:ext cx="475252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87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35670"/>
          </a:xfrm>
        </p:spPr>
        <p:txBody>
          <a:bodyPr/>
          <a:lstStyle/>
          <a:p>
            <a:r>
              <a:rPr lang="ru-RU" dirty="0" smtClean="0"/>
              <a:t>Кому быть врачом?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23528" y="1052736"/>
            <a:ext cx="3008313" cy="4691063"/>
          </a:xfrm>
        </p:spPr>
        <p:txBody>
          <a:bodyPr>
            <a:noAutofit/>
          </a:bodyPr>
          <a:lstStyle/>
          <a:p>
            <a:r>
              <a:rPr lang="ru-RU" dirty="0"/>
              <a:t>Однако кроме относительно обеспеченного будущего профессия врача предполагает бессонные ночи у постели больного, ежедневный риск, огромную ответственность за чужую жизнь и здоровье. </a:t>
            </a:r>
            <a:r>
              <a:rPr lang="ru-RU" dirty="0" smtClean="0"/>
              <a:t>Ненормированный </a:t>
            </a:r>
            <a:r>
              <a:rPr lang="ru-RU" dirty="0"/>
              <a:t>рабочий день и усталость - неизбежные спутники этой профессии. Ко всему прочему, пациенты отнюдь не всегда благодарны и признательны. </a:t>
            </a:r>
            <a:r>
              <a:rPr lang="ru-RU" dirty="0" smtClean="0"/>
              <a:t> </a:t>
            </a:r>
            <a:r>
              <a:rPr lang="ru-RU" dirty="0"/>
              <a:t>Единственная моральная компенсация, на которую может рассчитывать врач, это осознание важности того, что он делает. К тому же не стоит забывать, что очень часто медики рискуют собственной жизнью, отправляясь в очаги эпидемий или горячие точки. Также все врачи являются военнообязанными.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2974" y="1181655"/>
            <a:ext cx="4035902" cy="403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/>
              <a:t>Врач должен обладать следующими качествами: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412776"/>
            <a:ext cx="4040188" cy="2151930"/>
          </a:xfrm>
        </p:spPr>
        <p:txBody>
          <a:bodyPr>
            <a:normAutofit fontScale="25000" lnSpcReduction="20000"/>
          </a:bodyPr>
          <a:lstStyle/>
          <a:p>
            <a:r>
              <a:rPr lang="ru-RU" altLang="ru-RU" sz="7200" b="0" dirty="0" smtClean="0"/>
              <a:t>1)доброжелательность </a:t>
            </a:r>
            <a:r>
              <a:rPr lang="ru-RU" altLang="ru-RU" sz="7200" b="0" dirty="0"/>
              <a:t>и приветливость</a:t>
            </a:r>
          </a:p>
          <a:p>
            <a:r>
              <a:rPr lang="ru-RU" altLang="ru-RU" sz="7200" b="0" dirty="0" smtClean="0"/>
              <a:t>2)терпение </a:t>
            </a:r>
            <a:r>
              <a:rPr lang="ru-RU" altLang="ru-RU" sz="7200" b="0" dirty="0"/>
              <a:t>и выдержка</a:t>
            </a:r>
          </a:p>
          <a:p>
            <a:r>
              <a:rPr lang="ru-RU" altLang="ru-RU" sz="7200" b="0" dirty="0"/>
              <a:t>ответственность</a:t>
            </a:r>
          </a:p>
          <a:p>
            <a:r>
              <a:rPr lang="ru-RU" altLang="ru-RU" sz="7200" b="0" dirty="0" smtClean="0"/>
              <a:t>3)высокий </a:t>
            </a:r>
            <a:r>
              <a:rPr lang="ru-RU" altLang="ru-RU" sz="7200" b="0" dirty="0"/>
              <a:t>уровень развития </a:t>
            </a:r>
            <a:r>
              <a:rPr lang="ru-RU" altLang="ru-RU" sz="7200" b="0" dirty="0" smtClean="0"/>
              <a:t>4)произвольного </a:t>
            </a:r>
            <a:r>
              <a:rPr lang="ru-RU" altLang="ru-RU" sz="7200" b="0" dirty="0"/>
              <a:t>внимания</a:t>
            </a:r>
          </a:p>
          <a:p>
            <a:r>
              <a:rPr lang="ru-RU" altLang="ru-RU" sz="7200" b="0" dirty="0"/>
              <a:t>быстрота реакции</a:t>
            </a:r>
          </a:p>
          <a:p>
            <a:endParaRPr lang="ru-RU" b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716016" y="1412776"/>
            <a:ext cx="4041775" cy="2223938"/>
          </a:xfrm>
        </p:spPr>
        <p:txBody>
          <a:bodyPr>
            <a:normAutofit fontScale="25000" lnSpcReduction="20000"/>
          </a:bodyPr>
          <a:lstStyle/>
          <a:p>
            <a:r>
              <a:rPr lang="ru-RU" sz="7200" b="0" dirty="0" smtClean="0"/>
              <a:t>5)готовность </a:t>
            </a:r>
            <a:r>
              <a:rPr lang="ru-RU" sz="7200" b="0" dirty="0"/>
              <a:t>в любое время оказать нужную медицинскую помощь</a:t>
            </a:r>
          </a:p>
          <a:p>
            <a:r>
              <a:rPr lang="ru-RU" sz="7200" b="0" dirty="0" smtClean="0"/>
              <a:t>6)тактичность</a:t>
            </a:r>
            <a:endParaRPr lang="ru-RU" sz="7200" b="0" dirty="0"/>
          </a:p>
          <a:p>
            <a:r>
              <a:rPr lang="ru-RU" sz="7200" b="0" dirty="0" smtClean="0"/>
              <a:t>7)бескорыстие</a:t>
            </a:r>
            <a:endParaRPr lang="ru-RU" sz="7200" b="0" dirty="0"/>
          </a:p>
          <a:p>
            <a:r>
              <a:rPr lang="ru-RU" sz="7200" b="0" dirty="0" smtClean="0"/>
              <a:t>8)внимательность</a:t>
            </a:r>
            <a:endParaRPr lang="ru-RU" sz="7200" b="0" dirty="0"/>
          </a:p>
          <a:p>
            <a:r>
              <a:rPr lang="ru-RU" sz="7200" b="0" dirty="0" smtClean="0"/>
              <a:t>9)хорошо </a:t>
            </a:r>
            <a:r>
              <a:rPr lang="ru-RU" sz="7200" b="0" dirty="0"/>
              <a:t>развитая долговременная память</a:t>
            </a:r>
          </a:p>
          <a:p>
            <a:r>
              <a:rPr lang="ru-RU" sz="7200" b="0" dirty="0" smtClean="0"/>
              <a:t>10)вербальные </a:t>
            </a:r>
            <a:r>
              <a:rPr lang="ru-RU" sz="7200" b="0" dirty="0"/>
              <a:t>способности</a:t>
            </a:r>
          </a:p>
          <a:p>
            <a:endParaRPr lang="ru-RU" b="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717032"/>
            <a:ext cx="3718882" cy="248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3789040"/>
            <a:ext cx="3212870" cy="241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78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Истоки профессии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>
            <a:normAutofit fontScale="70000" lnSpcReduction="20000"/>
          </a:bodyPr>
          <a:lstStyle/>
          <a:p>
            <a:r>
              <a:rPr lang="ru-RU" sz="3300" dirty="0"/>
              <a:t>Профессия врача имеет древнее происхождение. Уже в первобытном обществе существовали лекари, которые занимались врачеванием больных, применяя целебные травы, искусно диагностируя состояние больного по одному только пульсу. Зачастую им удавалось спасти жизни пациентов. </a:t>
            </a:r>
            <a:endParaRPr lang="ru-RU" sz="3300" dirty="0" smtClean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84784"/>
            <a:ext cx="1597025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302221"/>
            <a:ext cx="162718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47477"/>
            <a:ext cx="3083246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554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Терапевт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Терапевт – (греч. </a:t>
            </a:r>
            <a:r>
              <a:rPr lang="ru-RU" sz="2000" dirty="0" err="1"/>
              <a:t>therapeutes</a:t>
            </a:r>
            <a:r>
              <a:rPr lang="ru-RU" sz="2000" dirty="0"/>
              <a:t> ухаживающий за больными, лечащий) - врач-специалист, получивший подготовку по вопросам диагностики, лечения и профилактики болезней внутренних органов. </a:t>
            </a:r>
          </a:p>
          <a:p>
            <a:endParaRPr lang="ru-RU" dirty="0"/>
          </a:p>
        </p:txBody>
      </p:sp>
      <p:pic>
        <p:nvPicPr>
          <p:cNvPr id="1024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980728"/>
            <a:ext cx="424847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9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Педиатр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2000" dirty="0"/>
              <a:t>Педиатр -  (</a:t>
            </a:r>
            <a:r>
              <a:rPr lang="ru-RU" sz="2000" dirty="0" err="1"/>
              <a:t>пед</a:t>
            </a:r>
            <a:r>
              <a:rPr lang="ru-RU" sz="2000" dirty="0"/>
              <a:t>- + греч. </a:t>
            </a:r>
            <a:r>
              <a:rPr lang="ru-RU" sz="2000" dirty="0" err="1"/>
              <a:t>iatros</a:t>
            </a:r>
            <a:r>
              <a:rPr lang="ru-RU" sz="2000" dirty="0"/>
              <a:t> врач) – детский врач-специалист, получивший подготовку по вопросам охраны здоровья ребенка, диагностики, профилактики и лечения детских </a:t>
            </a:r>
            <a:r>
              <a:rPr lang="ru-RU" sz="2000" dirty="0" smtClean="0"/>
              <a:t>болезней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Определение  ПЕДИАТРИИ впервые дано в 1847 году.</a:t>
            </a:r>
          </a:p>
          <a:p>
            <a:r>
              <a:rPr lang="ru-RU" sz="2000" dirty="0" smtClean="0"/>
              <a:t>Филатов Н. Ф. заслуженно считается основателем отечественной педиатрии. В 1834 году он открыл первую педиатрическую больницу, где на практике успешно применял полученные за границей знания. Написанные им учебники и руководства стали отличным наследием для студентов и практикующих педиатров.…</a:t>
            </a:r>
          </a:p>
          <a:p>
            <a:endParaRPr lang="ru-RU" sz="2000" dirty="0"/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4" y="764705"/>
            <a:ext cx="489654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32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Массовость  и  уникальность профессии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Ценят педиатров по опыту </a:t>
            </a:r>
            <a:r>
              <a:rPr lang="ru-RU" sz="1600" dirty="0" smtClean="0"/>
              <a:t>работы </a:t>
            </a:r>
            <a:r>
              <a:rPr lang="ru-RU" sz="1600" dirty="0"/>
              <a:t>и квалификации, поэтому очень сложно приходится вчерашним выпускникам. Врач должен быть хорошим психологом, так как работать предстоит с детьми, которым не объяснишь, что «тётя-доктор хорошая» — он должен это сам почувствовать. Педиатр должен быть внимательным, добрым и, конечно же, любить детей, уметь оказать квалифицированную помощь даже в самой сложной ситуации.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8"/>
            <a:ext cx="3853006" cy="294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29000"/>
            <a:ext cx="3883025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80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199</TotalTime>
  <Words>840</Words>
  <Application>Microsoft Office PowerPoint</Application>
  <PresentationFormat>Экран (4:3)</PresentationFormat>
  <Paragraphs>59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Фестиваль «Калейдоскоп профессий – XXI век» Профессия «Врача и медицинской сестры»</vt:lpstr>
      <vt:lpstr>Профессия «Врач»</vt:lpstr>
      <vt:lpstr>Профессия «Врач»</vt:lpstr>
      <vt:lpstr>Кому быть врачом?</vt:lpstr>
      <vt:lpstr>Врач должен обладать следующими качествами: </vt:lpstr>
      <vt:lpstr>Истоки профессии</vt:lpstr>
      <vt:lpstr>Терапевт</vt:lpstr>
      <vt:lpstr>Педиатр</vt:lpstr>
      <vt:lpstr>Массовость  и  уникальность профессии</vt:lpstr>
      <vt:lpstr>Хирург</vt:lpstr>
      <vt:lpstr>Отоларинголог</vt:lpstr>
      <vt:lpstr>Стоматолог</vt:lpstr>
      <vt:lpstr>Медицинская сестра</vt:lpstr>
      <vt:lpstr>История профессии</vt:lpstr>
      <vt:lpstr>Образование</vt:lpstr>
      <vt:lpstr>Тверской медицинский колледж</vt:lpstr>
      <vt:lpstr>Тверской медицинский колледж</vt:lpstr>
      <vt:lpstr>Тверской медицинский колледж</vt:lpstr>
      <vt:lpstr>Тверской медицинский колледж</vt:lpstr>
      <vt:lpstr>Я хочу стать медицинской сестрой и помогать людям.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ПРОФЕССИЯ-ПОВАР </dc:title>
  <cp:lastModifiedBy>Учитель</cp:lastModifiedBy>
  <cp:revision>22</cp:revision>
  <dcterms:modified xsi:type="dcterms:W3CDTF">2016-04-04T10:36:48Z</dcterms:modified>
</cp:coreProperties>
</file>