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4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4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312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2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66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83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90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2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5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4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9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4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3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ACC7-5FD6-4444-B65F-BEEF01D6915B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CFE656-1C4E-4554-AC04-4EDF5C33B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9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BEST FRIENDS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MY BEST FRIENDS </a:t>
            </a:r>
            <a:r>
              <a:rPr lang="en-US" sz="2000" dirty="0" smtClean="0">
                <a:solidFill>
                  <a:srgbClr val="0070C0"/>
                </a:solidFill>
              </a:rPr>
              <a:t>DASHA</a:t>
            </a:r>
            <a:r>
              <a:rPr lang="ru-RU" sz="2000" dirty="0" smtClean="0"/>
              <a:t>.</a:t>
            </a:r>
            <a:r>
              <a:rPr lang="en-US" sz="2000" dirty="0" smtClean="0"/>
              <a:t> SHE IS NINE</a:t>
            </a:r>
            <a:r>
              <a:rPr lang="ru-RU" sz="2000" dirty="0" smtClean="0"/>
              <a:t>.</a:t>
            </a:r>
            <a:r>
              <a:rPr lang="en-US" sz="2000" dirty="0" smtClean="0"/>
              <a:t> SHE HAS GOT A</a:t>
            </a:r>
            <a:r>
              <a:rPr lang="ru-RU" sz="2000" dirty="0" smtClean="0"/>
              <a:t> </a:t>
            </a:r>
            <a:r>
              <a:rPr lang="en-US" sz="2000" dirty="0" smtClean="0"/>
              <a:t> MOTHER</a:t>
            </a:r>
            <a:r>
              <a:rPr lang="ru-RU" sz="2000" dirty="0" smtClean="0"/>
              <a:t>, </a:t>
            </a:r>
            <a:r>
              <a:rPr lang="en-US" sz="2000" dirty="0" smtClean="0"/>
              <a:t>A FATHER AND A SISTER</a:t>
            </a:r>
            <a:r>
              <a:rPr lang="ru-RU" sz="2000" dirty="0" smtClean="0"/>
              <a:t>.</a:t>
            </a:r>
            <a:r>
              <a:rPr lang="en-US" sz="2000" dirty="0" smtClean="0"/>
              <a:t> SHE LIKES PEORPLE AND BLUE</a:t>
            </a:r>
            <a:r>
              <a:rPr lang="ru-RU" sz="2000" dirty="0" smtClean="0"/>
              <a:t>.</a:t>
            </a:r>
            <a:r>
              <a:rPr lang="en-US" sz="2000" dirty="0" smtClean="0"/>
              <a:t> SHE LIKES PLAY WITH TEDDY BEAR</a:t>
            </a:r>
            <a:r>
              <a:rPr lang="ru-RU" sz="2000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SHE COLLECTS DOLLS</a:t>
            </a:r>
            <a:r>
              <a:rPr lang="ru-RU" sz="2000" dirty="0" smtClean="0"/>
              <a:t>. </a:t>
            </a:r>
            <a:r>
              <a:rPr lang="en-US" sz="2000" dirty="0" smtClean="0"/>
              <a:t>SHE LOVES ROSES </a:t>
            </a:r>
            <a:r>
              <a:rPr lang="ru-RU" sz="2000" dirty="0" smtClean="0"/>
              <a:t>. </a:t>
            </a:r>
            <a:r>
              <a:rPr lang="en-US" sz="2000" dirty="0" smtClean="0"/>
              <a:t>SHE LIKES TO EAT FOR BREAKFAST SANDWICHES AND TEA</a:t>
            </a:r>
            <a:r>
              <a:rPr lang="ru-RU" sz="2000" dirty="0" smtClean="0"/>
              <a:t>. </a:t>
            </a:r>
            <a:r>
              <a:rPr lang="en-US" sz="2400" dirty="0" smtClean="0">
                <a:solidFill>
                  <a:srgbClr val="FFC000"/>
                </a:solidFill>
                <a:latin typeface="AR DELANEY" panose="02000000000000000000" pitchFamily="2" charset="0"/>
              </a:rPr>
              <a:t>SHE IS MY BEST FRIENDS!</a:t>
            </a: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62" y="368300"/>
            <a:ext cx="2225738" cy="33524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6" y="603189"/>
            <a:ext cx="3187700" cy="2116337"/>
          </a:xfrm>
          <a:prstGeom prst="rect">
            <a:avLst/>
          </a:prstGeom>
        </p:spPr>
      </p:pic>
      <p:sp>
        <p:nvSpPr>
          <p:cNvPr id="7" name="5-конечная звезда 6"/>
          <p:cNvSpPr/>
          <p:nvPr/>
        </p:nvSpPr>
        <p:spPr>
          <a:xfrm>
            <a:off x="10987779" y="557530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52400" y="557530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1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 has got a pet</a:t>
            </a:r>
            <a:r>
              <a:rPr lang="ru-RU" dirty="0" smtClean="0"/>
              <a:t>.</a:t>
            </a:r>
            <a:r>
              <a:rPr lang="en-US" dirty="0" smtClean="0"/>
              <a:t> Her name is </a:t>
            </a:r>
            <a:r>
              <a:rPr lang="en-US" dirty="0" err="1" smtClean="0"/>
              <a:t>Teodor</a:t>
            </a:r>
            <a:r>
              <a:rPr lang="ru-RU" dirty="0" smtClean="0"/>
              <a:t>.</a:t>
            </a:r>
            <a:r>
              <a:rPr lang="en-US" dirty="0"/>
              <a:t> </a:t>
            </a:r>
            <a:r>
              <a:rPr lang="en-US" dirty="0" smtClean="0"/>
              <a:t>It is brown</a:t>
            </a:r>
            <a:r>
              <a:rPr lang="ru-RU" dirty="0" smtClean="0"/>
              <a:t>.</a:t>
            </a:r>
            <a:r>
              <a:rPr lang="en-US" dirty="0" smtClean="0"/>
              <a:t> He likes play with ball</a:t>
            </a:r>
            <a:r>
              <a:rPr lang="ru-RU" dirty="0" smtClean="0"/>
              <a:t>.</a:t>
            </a:r>
            <a:r>
              <a:rPr lang="en-US" dirty="0" smtClean="0"/>
              <a:t> He is not big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Dasha</a:t>
            </a:r>
            <a:r>
              <a:rPr lang="en-US" dirty="0" smtClean="0"/>
              <a:t> has got </a:t>
            </a:r>
            <a:r>
              <a:rPr lang="en-US" dirty="0" smtClean="0"/>
              <a:t>a</a:t>
            </a:r>
            <a:r>
              <a:rPr lang="en-US" dirty="0" smtClean="0"/>
              <a:t>nother </a:t>
            </a:r>
            <a:r>
              <a:rPr lang="en-US" dirty="0" smtClean="0"/>
              <a:t>friends</a:t>
            </a:r>
            <a:r>
              <a:rPr lang="ru-RU" dirty="0" smtClean="0"/>
              <a:t>.</a:t>
            </a:r>
            <a:r>
              <a:rPr lang="en-US" dirty="0" smtClean="0"/>
              <a:t> Their  </a:t>
            </a:r>
            <a:r>
              <a:rPr lang="ru-RU" dirty="0" smtClean="0"/>
              <a:t> </a:t>
            </a:r>
            <a:r>
              <a:rPr lang="en-US" dirty="0" smtClean="0"/>
              <a:t>names are </a:t>
            </a:r>
            <a:r>
              <a:rPr lang="en-US" dirty="0" smtClean="0"/>
              <a:t>: Katya</a:t>
            </a:r>
            <a:r>
              <a:rPr lang="ru-RU" dirty="0" smtClean="0"/>
              <a:t>, </a:t>
            </a:r>
            <a:r>
              <a:rPr lang="en-US" dirty="0" err="1" smtClean="0"/>
              <a:t>Polyna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Sonya</a:t>
            </a:r>
            <a:r>
              <a:rPr lang="ru-RU" dirty="0" smtClean="0"/>
              <a:t>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5" y="371477"/>
            <a:ext cx="1773185" cy="2856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32" y="175538"/>
            <a:ext cx="2359893" cy="3543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1135067"/>
            <a:ext cx="3771900" cy="250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0358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104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 DELANEY</vt:lpstr>
      <vt:lpstr>Arial</vt:lpstr>
      <vt:lpstr>Trebuchet MS</vt:lpstr>
      <vt:lpstr>Wingdings 3</vt:lpstr>
      <vt:lpstr>Грань</vt:lpstr>
      <vt:lpstr>MY BEST FRIENDS</vt:lpstr>
      <vt:lpstr>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BEST FRIENDS</dc:title>
  <dc:creator>Гость</dc:creator>
  <cp:lastModifiedBy>Гость</cp:lastModifiedBy>
  <cp:revision>7</cp:revision>
  <dcterms:created xsi:type="dcterms:W3CDTF">2015-11-29T15:04:39Z</dcterms:created>
  <dcterms:modified xsi:type="dcterms:W3CDTF">2015-12-01T17:27:25Z</dcterms:modified>
</cp:coreProperties>
</file>