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97" r:id="rId3"/>
    <p:sldId id="309" r:id="rId4"/>
    <p:sldId id="294" r:id="rId5"/>
    <p:sldId id="312" r:id="rId6"/>
    <p:sldId id="342" r:id="rId7"/>
    <p:sldId id="341" r:id="rId8"/>
    <p:sldId id="340" r:id="rId9"/>
    <p:sldId id="356" r:id="rId10"/>
    <p:sldId id="355" r:id="rId11"/>
    <p:sldId id="354" r:id="rId12"/>
    <p:sldId id="353" r:id="rId13"/>
    <p:sldId id="352" r:id="rId14"/>
    <p:sldId id="351" r:id="rId15"/>
    <p:sldId id="350" r:id="rId16"/>
    <p:sldId id="347" r:id="rId17"/>
    <p:sldId id="348" r:id="rId18"/>
    <p:sldId id="346" r:id="rId19"/>
    <p:sldId id="344" r:id="rId20"/>
    <p:sldId id="35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05E23"/>
    <a:srgbClr val="245A57"/>
    <a:srgbClr val="1C3C62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>
        <p:scale>
          <a:sx n="60" d="100"/>
          <a:sy n="60" d="100"/>
        </p:scale>
        <p:origin x="-1350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E4358-72C4-4CEF-819A-174F6B1A84F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2A57B49-A2D8-4C8F-AC0F-BC6559AF137A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</a:rPr>
            <a:t>Конкурс визиток, представление команд</a:t>
          </a:r>
          <a:endParaRPr lang="ru-RU" sz="1600" dirty="0">
            <a:solidFill>
              <a:schemeClr val="bg2">
                <a:lumMod val="10000"/>
              </a:schemeClr>
            </a:solidFill>
          </a:endParaRPr>
        </a:p>
      </dgm:t>
    </dgm:pt>
    <dgm:pt modelId="{BCB08C64-C5C1-4D08-BE8A-6C3D524218D4}" type="parTrans" cxnId="{7562C401-09C3-4950-A4BB-A1E8041C1712}">
      <dgm:prSet/>
      <dgm:spPr/>
      <dgm:t>
        <a:bodyPr/>
        <a:lstStyle/>
        <a:p>
          <a:endParaRPr lang="ru-RU"/>
        </a:p>
      </dgm:t>
    </dgm:pt>
    <dgm:pt modelId="{F1E9B978-5F1A-45C9-8DE3-2B10C4CDD0E5}" type="sibTrans" cxnId="{7562C401-09C3-4950-A4BB-A1E8041C1712}">
      <dgm:prSet/>
      <dgm:spPr/>
      <dgm:t>
        <a:bodyPr/>
        <a:lstStyle/>
        <a:p>
          <a:endParaRPr lang="ru-RU"/>
        </a:p>
      </dgm:t>
    </dgm:pt>
    <dgm:pt modelId="{C1299DD1-CB69-4CB5-B76B-0B12A4920F1D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</a:rPr>
            <a:t>Теория по истории возникновения олимпийского движения</a:t>
          </a:r>
          <a:endParaRPr lang="ru-RU" sz="1600" dirty="0">
            <a:solidFill>
              <a:schemeClr val="bg2">
                <a:lumMod val="10000"/>
              </a:schemeClr>
            </a:solidFill>
          </a:endParaRPr>
        </a:p>
      </dgm:t>
    </dgm:pt>
    <dgm:pt modelId="{106C5920-E4BC-4853-B744-1DAF75D4B362}" type="parTrans" cxnId="{740FE149-0022-46C9-AD7D-23D1CEFE21E9}">
      <dgm:prSet/>
      <dgm:spPr/>
      <dgm:t>
        <a:bodyPr/>
        <a:lstStyle/>
        <a:p>
          <a:endParaRPr lang="ru-RU"/>
        </a:p>
      </dgm:t>
    </dgm:pt>
    <dgm:pt modelId="{E4A421D2-8683-4EE4-8A15-6A1B1A87F6C2}" type="sibTrans" cxnId="{740FE149-0022-46C9-AD7D-23D1CEFE21E9}">
      <dgm:prSet/>
      <dgm:spPr/>
      <dgm:t>
        <a:bodyPr/>
        <a:lstStyle/>
        <a:p>
          <a:endParaRPr lang="ru-RU"/>
        </a:p>
      </dgm:t>
    </dgm:pt>
    <dgm:pt modelId="{001241DC-AB40-4670-813F-DC40599CE660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</a:rPr>
            <a:t>Спортивные состязания, посвященные олимпийским видам спорта</a:t>
          </a:r>
          <a:endParaRPr lang="ru-RU" sz="1600" dirty="0">
            <a:solidFill>
              <a:schemeClr val="bg2">
                <a:lumMod val="10000"/>
              </a:schemeClr>
            </a:solidFill>
          </a:endParaRPr>
        </a:p>
      </dgm:t>
    </dgm:pt>
    <dgm:pt modelId="{2D2F32F7-4DD5-4D39-8FA6-93632722122D}" type="parTrans" cxnId="{5C4BF5B9-34FF-4711-B77D-740C34057F04}">
      <dgm:prSet/>
      <dgm:spPr/>
      <dgm:t>
        <a:bodyPr/>
        <a:lstStyle/>
        <a:p>
          <a:endParaRPr lang="ru-RU"/>
        </a:p>
      </dgm:t>
    </dgm:pt>
    <dgm:pt modelId="{39045B79-A438-4B13-B87D-1B99EC5E0F9F}" type="sibTrans" cxnId="{5C4BF5B9-34FF-4711-B77D-740C34057F04}">
      <dgm:prSet/>
      <dgm:spPr/>
      <dgm:t>
        <a:bodyPr/>
        <a:lstStyle/>
        <a:p>
          <a:endParaRPr lang="ru-RU"/>
        </a:p>
      </dgm:t>
    </dgm:pt>
    <dgm:pt modelId="{5112F341-56CB-4EF0-8EAB-E025A8A4EADB}" type="pres">
      <dgm:prSet presAssocID="{DDAE4358-72C4-4CEF-819A-174F6B1A84FC}" presName="compositeShape" presStyleCnt="0">
        <dgm:presLayoutVars>
          <dgm:chMax val="7"/>
          <dgm:dir/>
          <dgm:resizeHandles val="exact"/>
        </dgm:presLayoutVars>
      </dgm:prSet>
      <dgm:spPr/>
    </dgm:pt>
    <dgm:pt modelId="{A4890BC5-800E-4DBC-B52F-34F8E1A2B710}" type="pres">
      <dgm:prSet presAssocID="{DDAE4358-72C4-4CEF-819A-174F6B1A84FC}" presName="wedge1" presStyleLbl="node1" presStyleIdx="0" presStyleCnt="3"/>
      <dgm:spPr/>
      <dgm:t>
        <a:bodyPr/>
        <a:lstStyle/>
        <a:p>
          <a:endParaRPr lang="ru-RU"/>
        </a:p>
      </dgm:t>
    </dgm:pt>
    <dgm:pt modelId="{D4BC94DF-3A04-4FE1-8999-F47154D6167B}" type="pres">
      <dgm:prSet presAssocID="{DDAE4358-72C4-4CEF-819A-174F6B1A84FC}" presName="dummy1a" presStyleCnt="0"/>
      <dgm:spPr/>
    </dgm:pt>
    <dgm:pt modelId="{9D557AA5-EB00-42C5-A9DD-F51E995953BE}" type="pres">
      <dgm:prSet presAssocID="{DDAE4358-72C4-4CEF-819A-174F6B1A84FC}" presName="dummy1b" presStyleCnt="0"/>
      <dgm:spPr/>
    </dgm:pt>
    <dgm:pt modelId="{9CF0DA1E-EACB-4C0F-A9D2-DC9DA8B172FB}" type="pres">
      <dgm:prSet presAssocID="{DDAE4358-72C4-4CEF-819A-174F6B1A84F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1E32F-80F7-4698-97E8-7B4DE99F1DDD}" type="pres">
      <dgm:prSet presAssocID="{DDAE4358-72C4-4CEF-819A-174F6B1A84FC}" presName="wedge2" presStyleLbl="node1" presStyleIdx="1" presStyleCnt="3"/>
      <dgm:spPr/>
      <dgm:t>
        <a:bodyPr/>
        <a:lstStyle/>
        <a:p>
          <a:endParaRPr lang="ru-RU"/>
        </a:p>
      </dgm:t>
    </dgm:pt>
    <dgm:pt modelId="{D5FD2B58-3B08-45D7-9BF2-DD1704D5ADB4}" type="pres">
      <dgm:prSet presAssocID="{DDAE4358-72C4-4CEF-819A-174F6B1A84FC}" presName="dummy2a" presStyleCnt="0"/>
      <dgm:spPr/>
    </dgm:pt>
    <dgm:pt modelId="{38AA8452-2014-4C2D-BF9E-E27230FBBCD8}" type="pres">
      <dgm:prSet presAssocID="{DDAE4358-72C4-4CEF-819A-174F6B1A84FC}" presName="dummy2b" presStyleCnt="0"/>
      <dgm:spPr/>
    </dgm:pt>
    <dgm:pt modelId="{B64235A6-8822-4634-B896-68F3D8F340EC}" type="pres">
      <dgm:prSet presAssocID="{DDAE4358-72C4-4CEF-819A-174F6B1A84F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64B05-9DB4-4ABA-815E-884D79B9568B}" type="pres">
      <dgm:prSet presAssocID="{DDAE4358-72C4-4CEF-819A-174F6B1A84FC}" presName="wedge3" presStyleLbl="node1" presStyleIdx="2" presStyleCnt="3" custScaleX="93842"/>
      <dgm:spPr/>
      <dgm:t>
        <a:bodyPr/>
        <a:lstStyle/>
        <a:p>
          <a:endParaRPr lang="ru-RU"/>
        </a:p>
      </dgm:t>
    </dgm:pt>
    <dgm:pt modelId="{0116D959-F2E2-4F3A-A8A0-C0DCB3154A41}" type="pres">
      <dgm:prSet presAssocID="{DDAE4358-72C4-4CEF-819A-174F6B1A84FC}" presName="dummy3a" presStyleCnt="0"/>
      <dgm:spPr/>
    </dgm:pt>
    <dgm:pt modelId="{0CE0CA2C-C706-4527-BA8D-648108DB9088}" type="pres">
      <dgm:prSet presAssocID="{DDAE4358-72C4-4CEF-819A-174F6B1A84FC}" presName="dummy3b" presStyleCnt="0"/>
      <dgm:spPr/>
    </dgm:pt>
    <dgm:pt modelId="{24F4CEB7-692B-4A77-BD2A-5215B9EE7885}" type="pres">
      <dgm:prSet presAssocID="{DDAE4358-72C4-4CEF-819A-174F6B1A84F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27B83-F313-4959-82D4-07B4BF886A1E}" type="pres">
      <dgm:prSet presAssocID="{F1E9B978-5F1A-45C9-8DE3-2B10C4CDD0E5}" presName="arrowWedge1" presStyleLbl="fgSibTrans2D1" presStyleIdx="0" presStyleCnt="3"/>
      <dgm:spPr/>
    </dgm:pt>
    <dgm:pt modelId="{D84B6F17-7E27-4FF2-9606-55DFBCC09454}" type="pres">
      <dgm:prSet presAssocID="{E4A421D2-8683-4EE4-8A15-6A1B1A87F6C2}" presName="arrowWedge2" presStyleLbl="fgSibTrans2D1" presStyleIdx="1" presStyleCnt="3"/>
      <dgm:spPr/>
    </dgm:pt>
    <dgm:pt modelId="{A26464F1-0E4B-4625-9E34-A23713628628}" type="pres">
      <dgm:prSet presAssocID="{39045B79-A438-4B13-B87D-1B99EC5E0F9F}" presName="arrowWedge3" presStyleLbl="fgSibTrans2D1" presStyleIdx="2" presStyleCnt="3"/>
      <dgm:spPr/>
    </dgm:pt>
  </dgm:ptLst>
  <dgm:cxnLst>
    <dgm:cxn modelId="{740FE149-0022-46C9-AD7D-23D1CEFE21E9}" srcId="{DDAE4358-72C4-4CEF-819A-174F6B1A84FC}" destId="{C1299DD1-CB69-4CB5-B76B-0B12A4920F1D}" srcOrd="1" destOrd="0" parTransId="{106C5920-E4BC-4853-B744-1DAF75D4B362}" sibTransId="{E4A421D2-8683-4EE4-8A15-6A1B1A87F6C2}"/>
    <dgm:cxn modelId="{7562C401-09C3-4950-A4BB-A1E8041C1712}" srcId="{DDAE4358-72C4-4CEF-819A-174F6B1A84FC}" destId="{72A57B49-A2D8-4C8F-AC0F-BC6559AF137A}" srcOrd="0" destOrd="0" parTransId="{BCB08C64-C5C1-4D08-BE8A-6C3D524218D4}" sibTransId="{F1E9B978-5F1A-45C9-8DE3-2B10C4CDD0E5}"/>
    <dgm:cxn modelId="{3B6B36CE-8E79-4825-8FA4-80E6A2BFF827}" type="presOf" srcId="{72A57B49-A2D8-4C8F-AC0F-BC6559AF137A}" destId="{A4890BC5-800E-4DBC-B52F-34F8E1A2B710}" srcOrd="0" destOrd="0" presId="urn:microsoft.com/office/officeart/2005/8/layout/cycle8"/>
    <dgm:cxn modelId="{F9FD9D9B-2825-4B96-B2A0-0342252B9C9A}" type="presOf" srcId="{C1299DD1-CB69-4CB5-B76B-0B12A4920F1D}" destId="{7541E32F-80F7-4698-97E8-7B4DE99F1DDD}" srcOrd="0" destOrd="0" presId="urn:microsoft.com/office/officeart/2005/8/layout/cycle8"/>
    <dgm:cxn modelId="{6A449D0F-BF69-46A9-8E1E-871207651BA0}" type="presOf" srcId="{001241DC-AB40-4670-813F-DC40599CE660}" destId="{CFC64B05-9DB4-4ABA-815E-884D79B9568B}" srcOrd="0" destOrd="0" presId="urn:microsoft.com/office/officeart/2005/8/layout/cycle8"/>
    <dgm:cxn modelId="{62BC222A-4478-4FA2-BC1E-AF73A7BEA07E}" type="presOf" srcId="{DDAE4358-72C4-4CEF-819A-174F6B1A84FC}" destId="{5112F341-56CB-4EF0-8EAB-E025A8A4EADB}" srcOrd="0" destOrd="0" presId="urn:microsoft.com/office/officeart/2005/8/layout/cycle8"/>
    <dgm:cxn modelId="{837335D0-1B28-42BD-BCF5-028C3D5A1B6A}" type="presOf" srcId="{72A57B49-A2D8-4C8F-AC0F-BC6559AF137A}" destId="{9CF0DA1E-EACB-4C0F-A9D2-DC9DA8B172FB}" srcOrd="1" destOrd="0" presId="urn:microsoft.com/office/officeart/2005/8/layout/cycle8"/>
    <dgm:cxn modelId="{5C4BF5B9-34FF-4711-B77D-740C34057F04}" srcId="{DDAE4358-72C4-4CEF-819A-174F6B1A84FC}" destId="{001241DC-AB40-4670-813F-DC40599CE660}" srcOrd="2" destOrd="0" parTransId="{2D2F32F7-4DD5-4D39-8FA6-93632722122D}" sibTransId="{39045B79-A438-4B13-B87D-1B99EC5E0F9F}"/>
    <dgm:cxn modelId="{6650F7A6-B6C5-4761-8933-E4EA0AA7EFE2}" type="presOf" srcId="{001241DC-AB40-4670-813F-DC40599CE660}" destId="{24F4CEB7-692B-4A77-BD2A-5215B9EE7885}" srcOrd="1" destOrd="0" presId="urn:microsoft.com/office/officeart/2005/8/layout/cycle8"/>
    <dgm:cxn modelId="{66915F79-65CF-4855-8C29-271747E9C35A}" type="presOf" srcId="{C1299DD1-CB69-4CB5-B76B-0B12A4920F1D}" destId="{B64235A6-8822-4634-B896-68F3D8F340EC}" srcOrd="1" destOrd="0" presId="urn:microsoft.com/office/officeart/2005/8/layout/cycle8"/>
    <dgm:cxn modelId="{8ADB906E-5956-48AE-8C93-6E7C2E6FBDB1}" type="presParOf" srcId="{5112F341-56CB-4EF0-8EAB-E025A8A4EADB}" destId="{A4890BC5-800E-4DBC-B52F-34F8E1A2B710}" srcOrd="0" destOrd="0" presId="urn:microsoft.com/office/officeart/2005/8/layout/cycle8"/>
    <dgm:cxn modelId="{88010BE9-C6C7-43DF-B514-5C0CDEEEAEC7}" type="presParOf" srcId="{5112F341-56CB-4EF0-8EAB-E025A8A4EADB}" destId="{D4BC94DF-3A04-4FE1-8999-F47154D6167B}" srcOrd="1" destOrd="0" presId="urn:microsoft.com/office/officeart/2005/8/layout/cycle8"/>
    <dgm:cxn modelId="{A8EFE073-023D-4418-99DF-4F7D437E9809}" type="presParOf" srcId="{5112F341-56CB-4EF0-8EAB-E025A8A4EADB}" destId="{9D557AA5-EB00-42C5-A9DD-F51E995953BE}" srcOrd="2" destOrd="0" presId="urn:microsoft.com/office/officeart/2005/8/layout/cycle8"/>
    <dgm:cxn modelId="{DC0867EC-406F-4996-9821-2AC1D20C8987}" type="presParOf" srcId="{5112F341-56CB-4EF0-8EAB-E025A8A4EADB}" destId="{9CF0DA1E-EACB-4C0F-A9D2-DC9DA8B172FB}" srcOrd="3" destOrd="0" presId="urn:microsoft.com/office/officeart/2005/8/layout/cycle8"/>
    <dgm:cxn modelId="{DDDB5AAF-BCEF-4FAF-9772-F87558AE6CDF}" type="presParOf" srcId="{5112F341-56CB-4EF0-8EAB-E025A8A4EADB}" destId="{7541E32F-80F7-4698-97E8-7B4DE99F1DDD}" srcOrd="4" destOrd="0" presId="urn:microsoft.com/office/officeart/2005/8/layout/cycle8"/>
    <dgm:cxn modelId="{EF1858F6-DC8C-4189-9127-9CB154043E81}" type="presParOf" srcId="{5112F341-56CB-4EF0-8EAB-E025A8A4EADB}" destId="{D5FD2B58-3B08-45D7-9BF2-DD1704D5ADB4}" srcOrd="5" destOrd="0" presId="urn:microsoft.com/office/officeart/2005/8/layout/cycle8"/>
    <dgm:cxn modelId="{70667B98-7DC6-4A61-B5E3-0F50BE0FD2DB}" type="presParOf" srcId="{5112F341-56CB-4EF0-8EAB-E025A8A4EADB}" destId="{38AA8452-2014-4C2D-BF9E-E27230FBBCD8}" srcOrd="6" destOrd="0" presId="urn:microsoft.com/office/officeart/2005/8/layout/cycle8"/>
    <dgm:cxn modelId="{B208673E-F478-4A46-81D3-FA202AADC6E5}" type="presParOf" srcId="{5112F341-56CB-4EF0-8EAB-E025A8A4EADB}" destId="{B64235A6-8822-4634-B896-68F3D8F340EC}" srcOrd="7" destOrd="0" presId="urn:microsoft.com/office/officeart/2005/8/layout/cycle8"/>
    <dgm:cxn modelId="{22D1D366-FF0D-4CC2-B596-8DA22B014D53}" type="presParOf" srcId="{5112F341-56CB-4EF0-8EAB-E025A8A4EADB}" destId="{CFC64B05-9DB4-4ABA-815E-884D79B9568B}" srcOrd="8" destOrd="0" presId="urn:microsoft.com/office/officeart/2005/8/layout/cycle8"/>
    <dgm:cxn modelId="{AC556EDF-1E03-4E75-B65C-C879BDE1D0E4}" type="presParOf" srcId="{5112F341-56CB-4EF0-8EAB-E025A8A4EADB}" destId="{0116D959-F2E2-4F3A-A8A0-C0DCB3154A41}" srcOrd="9" destOrd="0" presId="urn:microsoft.com/office/officeart/2005/8/layout/cycle8"/>
    <dgm:cxn modelId="{BD36C530-7E9C-4F0F-AC87-CD8592B3A571}" type="presParOf" srcId="{5112F341-56CB-4EF0-8EAB-E025A8A4EADB}" destId="{0CE0CA2C-C706-4527-BA8D-648108DB9088}" srcOrd="10" destOrd="0" presId="urn:microsoft.com/office/officeart/2005/8/layout/cycle8"/>
    <dgm:cxn modelId="{0CDE51A9-D272-4354-A5C7-22A83B09AE35}" type="presParOf" srcId="{5112F341-56CB-4EF0-8EAB-E025A8A4EADB}" destId="{24F4CEB7-692B-4A77-BD2A-5215B9EE7885}" srcOrd="11" destOrd="0" presId="urn:microsoft.com/office/officeart/2005/8/layout/cycle8"/>
    <dgm:cxn modelId="{A7611EFC-1D64-4504-A3C9-1FAD8689E2D3}" type="presParOf" srcId="{5112F341-56CB-4EF0-8EAB-E025A8A4EADB}" destId="{3B327B83-F313-4959-82D4-07B4BF886A1E}" srcOrd="12" destOrd="0" presId="urn:microsoft.com/office/officeart/2005/8/layout/cycle8"/>
    <dgm:cxn modelId="{011DC45B-BE13-4B5E-BF21-FD14C69E7871}" type="presParOf" srcId="{5112F341-56CB-4EF0-8EAB-E025A8A4EADB}" destId="{D84B6F17-7E27-4FF2-9606-55DFBCC09454}" srcOrd="13" destOrd="0" presId="urn:microsoft.com/office/officeart/2005/8/layout/cycle8"/>
    <dgm:cxn modelId="{86CCD00F-DE66-41D7-8D45-90448E3225B7}" type="presParOf" srcId="{5112F341-56CB-4EF0-8EAB-E025A8A4EADB}" destId="{A26464F1-0E4B-4625-9E34-A2371362862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76090D-8487-4924-A6E9-2EBA90D8FC1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BA3CB3-92F7-455E-8E32-D9AA86FD019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rgbClr val="002060"/>
              </a:solidFill>
            </a:rPr>
            <a:t>МОУ СОШ №21</a:t>
          </a:r>
        </a:p>
        <a:p>
          <a:endParaRPr lang="ru-RU" dirty="0">
            <a:solidFill>
              <a:srgbClr val="002060"/>
            </a:solidFill>
          </a:endParaRPr>
        </a:p>
      </dgm:t>
    </dgm:pt>
    <dgm:pt modelId="{B4CB8EB6-95CD-409D-9D18-CCA689CD4405}" type="parTrans" cxnId="{03E9843A-A8DE-46D6-965A-94C12C36898D}">
      <dgm:prSet/>
      <dgm:spPr/>
      <dgm:t>
        <a:bodyPr/>
        <a:lstStyle/>
        <a:p>
          <a:endParaRPr lang="ru-RU"/>
        </a:p>
      </dgm:t>
    </dgm:pt>
    <dgm:pt modelId="{110AEB0D-7A7C-4F49-862B-4694FCE7A3E2}" type="sibTrans" cxnId="{03E9843A-A8DE-46D6-965A-94C12C36898D}">
      <dgm:prSet/>
      <dgm:spPr/>
      <dgm:t>
        <a:bodyPr/>
        <a:lstStyle/>
        <a:p>
          <a:endParaRPr lang="ru-RU"/>
        </a:p>
      </dgm:t>
    </dgm:pt>
    <dgm:pt modelId="{53BE0AA7-3EDA-4A1E-B48E-388FD6DEC4FC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МОУ  СОШ №7</a:t>
          </a:r>
          <a:endParaRPr lang="ru-RU" dirty="0">
            <a:solidFill>
              <a:srgbClr val="002060"/>
            </a:solidFill>
          </a:endParaRPr>
        </a:p>
      </dgm:t>
    </dgm:pt>
    <dgm:pt modelId="{F921B5F2-2DB3-42A6-A2CF-3189ED7C9A31}" type="parTrans" cxnId="{BD8D668D-4C54-494B-971D-8F8DC5BDE29B}">
      <dgm:prSet/>
      <dgm:spPr/>
      <dgm:t>
        <a:bodyPr/>
        <a:lstStyle/>
        <a:p>
          <a:endParaRPr lang="ru-RU"/>
        </a:p>
      </dgm:t>
    </dgm:pt>
    <dgm:pt modelId="{D1D6C9AF-D3C6-4CE4-BC2B-07D513B1D2E2}" type="sibTrans" cxnId="{BD8D668D-4C54-494B-971D-8F8DC5BDE29B}">
      <dgm:prSet/>
      <dgm:spPr/>
      <dgm:t>
        <a:bodyPr/>
        <a:lstStyle/>
        <a:p>
          <a:endParaRPr lang="ru-RU"/>
        </a:p>
      </dgm:t>
    </dgm:pt>
    <dgm:pt modelId="{D61EA056-F7AE-484A-B2C6-C9014D641200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rgbClr val="002060"/>
              </a:solidFill>
            </a:rPr>
            <a:t>Тверская гимназия №10</a:t>
          </a:r>
        </a:p>
      </dgm:t>
    </dgm:pt>
    <dgm:pt modelId="{9C33BEC7-7BE0-46CD-BA9D-7C9EC3C0A427}" type="parTrans" cxnId="{FCBEB541-7122-4678-AD6E-C26C2810DDB8}">
      <dgm:prSet/>
      <dgm:spPr/>
      <dgm:t>
        <a:bodyPr/>
        <a:lstStyle/>
        <a:p>
          <a:endParaRPr lang="ru-RU"/>
        </a:p>
      </dgm:t>
    </dgm:pt>
    <dgm:pt modelId="{8A91761B-46BD-44C5-BBC7-9D7CA596A206}" type="sibTrans" cxnId="{FCBEB541-7122-4678-AD6E-C26C2810DDB8}">
      <dgm:prSet/>
      <dgm:spPr/>
      <dgm:t>
        <a:bodyPr/>
        <a:lstStyle/>
        <a:p>
          <a:endParaRPr lang="ru-RU"/>
        </a:p>
      </dgm:t>
    </dgm:pt>
    <dgm:pt modelId="{118207B0-3F79-4626-93D9-D2A86DAD8AA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МОУ СОШ №50</a:t>
          </a:r>
          <a:endParaRPr lang="ru-RU" dirty="0">
            <a:solidFill>
              <a:srgbClr val="002060"/>
            </a:solidFill>
          </a:endParaRPr>
        </a:p>
      </dgm:t>
    </dgm:pt>
    <dgm:pt modelId="{69F0EFB6-B105-45F5-9705-CF81009867D7}" type="parTrans" cxnId="{6FD2226F-7370-49ED-8F56-539F88A32241}">
      <dgm:prSet/>
      <dgm:spPr/>
      <dgm:t>
        <a:bodyPr/>
        <a:lstStyle/>
        <a:p>
          <a:endParaRPr lang="ru-RU"/>
        </a:p>
      </dgm:t>
    </dgm:pt>
    <dgm:pt modelId="{6F168B76-E9FC-4FF7-B654-C2BE387480F2}" type="sibTrans" cxnId="{6FD2226F-7370-49ED-8F56-539F88A32241}">
      <dgm:prSet/>
      <dgm:spPr/>
      <dgm:t>
        <a:bodyPr/>
        <a:lstStyle/>
        <a:p>
          <a:endParaRPr lang="ru-RU"/>
        </a:p>
      </dgm:t>
    </dgm:pt>
    <dgm:pt modelId="{7A6483B2-2404-4D42-BA5C-63E40B4C422B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МОУ СОШ №15</a:t>
          </a:r>
          <a:endParaRPr lang="ru-RU" dirty="0">
            <a:solidFill>
              <a:srgbClr val="002060"/>
            </a:solidFill>
          </a:endParaRPr>
        </a:p>
      </dgm:t>
    </dgm:pt>
    <dgm:pt modelId="{1C723F1F-94FA-4F24-8ABF-34F7502C3F72}" type="parTrans" cxnId="{207C73EB-4759-4C6B-A202-1D886205BCF4}">
      <dgm:prSet/>
      <dgm:spPr/>
      <dgm:t>
        <a:bodyPr/>
        <a:lstStyle/>
        <a:p>
          <a:endParaRPr lang="ru-RU"/>
        </a:p>
      </dgm:t>
    </dgm:pt>
    <dgm:pt modelId="{2B2586C1-56E7-4DEC-9760-B043FE2DA02D}" type="sibTrans" cxnId="{207C73EB-4759-4C6B-A202-1D886205BCF4}">
      <dgm:prSet/>
      <dgm:spPr/>
      <dgm:t>
        <a:bodyPr/>
        <a:lstStyle/>
        <a:p>
          <a:endParaRPr lang="ru-RU"/>
        </a:p>
      </dgm:t>
    </dgm:pt>
    <dgm:pt modelId="{2596ADAC-90DC-41FA-A154-434B90EEED64}" type="pres">
      <dgm:prSet presAssocID="{AA76090D-8487-4924-A6E9-2EBA90D8FC1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412A92-A442-4AFE-8900-2E156BD57F62}" type="pres">
      <dgm:prSet presAssocID="{35BA3CB3-92F7-455E-8E32-D9AA86FD0195}" presName="comp" presStyleCnt="0"/>
      <dgm:spPr/>
    </dgm:pt>
    <dgm:pt modelId="{69F54BC2-482E-4705-8C08-F660782C5E43}" type="pres">
      <dgm:prSet presAssocID="{35BA3CB3-92F7-455E-8E32-D9AA86FD0195}" presName="box" presStyleLbl="node1" presStyleIdx="0" presStyleCnt="5"/>
      <dgm:spPr/>
      <dgm:t>
        <a:bodyPr/>
        <a:lstStyle/>
        <a:p>
          <a:endParaRPr lang="ru-RU"/>
        </a:p>
      </dgm:t>
    </dgm:pt>
    <dgm:pt modelId="{A22338FC-4136-4AB2-9AA6-3C4275E3EF57}" type="pres">
      <dgm:prSet presAssocID="{35BA3CB3-92F7-455E-8E32-D9AA86FD0195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06B7C4CD-D655-4150-89F7-4B6A03CD96D9}" type="pres">
      <dgm:prSet presAssocID="{35BA3CB3-92F7-455E-8E32-D9AA86FD019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6B60E-2DB2-4A85-8791-3071449F1AFE}" type="pres">
      <dgm:prSet presAssocID="{110AEB0D-7A7C-4F49-862B-4694FCE7A3E2}" presName="spacer" presStyleCnt="0"/>
      <dgm:spPr/>
    </dgm:pt>
    <dgm:pt modelId="{DF18F72C-070E-4DC9-B3E6-9517EA8F5E80}" type="pres">
      <dgm:prSet presAssocID="{53BE0AA7-3EDA-4A1E-B48E-388FD6DEC4FC}" presName="comp" presStyleCnt="0"/>
      <dgm:spPr/>
    </dgm:pt>
    <dgm:pt modelId="{D5E9019D-01BD-4348-870A-12C1F7FFA839}" type="pres">
      <dgm:prSet presAssocID="{53BE0AA7-3EDA-4A1E-B48E-388FD6DEC4FC}" presName="box" presStyleLbl="node1" presStyleIdx="1" presStyleCnt="5" custLinFactNeighborX="447" custLinFactNeighborY="4116"/>
      <dgm:spPr/>
      <dgm:t>
        <a:bodyPr/>
        <a:lstStyle/>
        <a:p>
          <a:endParaRPr lang="ru-RU"/>
        </a:p>
      </dgm:t>
    </dgm:pt>
    <dgm:pt modelId="{FEECAEE8-0B47-423B-938F-9A777613F68C}" type="pres">
      <dgm:prSet presAssocID="{53BE0AA7-3EDA-4A1E-B48E-388FD6DEC4FC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5F8DDEE4-C5CC-422E-B3C4-3CD6368B2D07}" type="pres">
      <dgm:prSet presAssocID="{53BE0AA7-3EDA-4A1E-B48E-388FD6DEC4F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4F9AE-4ED4-4D2B-AD54-A4FF8E1853DC}" type="pres">
      <dgm:prSet presAssocID="{D1D6C9AF-D3C6-4CE4-BC2B-07D513B1D2E2}" presName="spacer" presStyleCnt="0"/>
      <dgm:spPr/>
    </dgm:pt>
    <dgm:pt modelId="{B3E9CA40-05F8-418D-867B-890428470EE3}" type="pres">
      <dgm:prSet presAssocID="{D61EA056-F7AE-484A-B2C6-C9014D641200}" presName="comp" presStyleCnt="0"/>
      <dgm:spPr/>
    </dgm:pt>
    <dgm:pt modelId="{73AD1CA2-7FBC-4ACB-9C7C-197A79E0BBA8}" type="pres">
      <dgm:prSet presAssocID="{D61EA056-F7AE-484A-B2C6-C9014D641200}" presName="box" presStyleLbl="node1" presStyleIdx="2" presStyleCnt="5"/>
      <dgm:spPr/>
      <dgm:t>
        <a:bodyPr/>
        <a:lstStyle/>
        <a:p>
          <a:endParaRPr lang="ru-RU"/>
        </a:p>
      </dgm:t>
    </dgm:pt>
    <dgm:pt modelId="{254E2EC4-D63E-45CB-A64E-ADF5214E0B67}" type="pres">
      <dgm:prSet presAssocID="{D61EA056-F7AE-484A-B2C6-C9014D641200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A9916794-43FF-49FF-8DCB-DDD0DA447919}" type="pres">
      <dgm:prSet presAssocID="{D61EA056-F7AE-484A-B2C6-C9014D64120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9395C-75F1-4FCD-86FD-FCABAE369091}" type="pres">
      <dgm:prSet presAssocID="{8A91761B-46BD-44C5-BBC7-9D7CA596A206}" presName="spacer" presStyleCnt="0"/>
      <dgm:spPr/>
    </dgm:pt>
    <dgm:pt modelId="{EAC82AB0-02E6-4D56-8089-7E729735F04E}" type="pres">
      <dgm:prSet presAssocID="{118207B0-3F79-4626-93D9-D2A86DAD8AAD}" presName="comp" presStyleCnt="0"/>
      <dgm:spPr/>
    </dgm:pt>
    <dgm:pt modelId="{3D528BE1-D50C-447E-9D6A-0D210ADD592E}" type="pres">
      <dgm:prSet presAssocID="{118207B0-3F79-4626-93D9-D2A86DAD8AAD}" presName="box" presStyleLbl="node1" presStyleIdx="3" presStyleCnt="5"/>
      <dgm:spPr/>
      <dgm:t>
        <a:bodyPr/>
        <a:lstStyle/>
        <a:p>
          <a:endParaRPr lang="ru-RU"/>
        </a:p>
      </dgm:t>
    </dgm:pt>
    <dgm:pt modelId="{856FE04D-5FDB-4F0C-AA12-1B80A144C86B}" type="pres">
      <dgm:prSet presAssocID="{118207B0-3F79-4626-93D9-D2A86DAD8AAD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89F92CB-C7B5-41E3-B191-34FCEC17BE04}" type="pres">
      <dgm:prSet presAssocID="{118207B0-3F79-4626-93D9-D2A86DAD8AA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92E0C-DE1A-40F4-A580-F9694A0E01BB}" type="pres">
      <dgm:prSet presAssocID="{6F168B76-E9FC-4FF7-B654-C2BE387480F2}" presName="spacer" presStyleCnt="0"/>
      <dgm:spPr/>
    </dgm:pt>
    <dgm:pt modelId="{F342A1F6-504F-4026-82E7-3239B716E47F}" type="pres">
      <dgm:prSet presAssocID="{7A6483B2-2404-4D42-BA5C-63E40B4C422B}" presName="comp" presStyleCnt="0"/>
      <dgm:spPr/>
    </dgm:pt>
    <dgm:pt modelId="{A551825D-673B-4ACD-8CF7-A1B590376B32}" type="pres">
      <dgm:prSet presAssocID="{7A6483B2-2404-4D42-BA5C-63E40B4C422B}" presName="box" presStyleLbl="node1" presStyleIdx="4" presStyleCnt="5"/>
      <dgm:spPr/>
      <dgm:t>
        <a:bodyPr/>
        <a:lstStyle/>
        <a:p>
          <a:endParaRPr lang="ru-RU"/>
        </a:p>
      </dgm:t>
    </dgm:pt>
    <dgm:pt modelId="{06894DA4-91F3-4A8A-B3B4-5CDB5B2FE247}" type="pres">
      <dgm:prSet presAssocID="{7A6483B2-2404-4D42-BA5C-63E40B4C422B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7178C2DE-D62C-4764-934A-C7B7C03B6D3D}" type="pres">
      <dgm:prSet presAssocID="{7A6483B2-2404-4D42-BA5C-63E40B4C422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AB3D25-3E14-44C2-B521-3813C361F9A7}" type="presOf" srcId="{53BE0AA7-3EDA-4A1E-B48E-388FD6DEC4FC}" destId="{5F8DDEE4-C5CC-422E-B3C4-3CD6368B2D07}" srcOrd="1" destOrd="0" presId="urn:microsoft.com/office/officeart/2005/8/layout/vList4#1"/>
    <dgm:cxn modelId="{20BD1B53-1BE9-4194-A2E6-00D0FAB4FDD7}" type="presOf" srcId="{118207B0-3F79-4626-93D9-D2A86DAD8AAD}" destId="{B89F92CB-C7B5-41E3-B191-34FCEC17BE04}" srcOrd="1" destOrd="0" presId="urn:microsoft.com/office/officeart/2005/8/layout/vList4#1"/>
    <dgm:cxn modelId="{03E9843A-A8DE-46D6-965A-94C12C36898D}" srcId="{AA76090D-8487-4924-A6E9-2EBA90D8FC1D}" destId="{35BA3CB3-92F7-455E-8E32-D9AA86FD0195}" srcOrd="0" destOrd="0" parTransId="{B4CB8EB6-95CD-409D-9D18-CCA689CD4405}" sibTransId="{110AEB0D-7A7C-4F49-862B-4694FCE7A3E2}"/>
    <dgm:cxn modelId="{0F2C7F29-9205-4695-9B01-7F5C542B2361}" type="presOf" srcId="{53BE0AA7-3EDA-4A1E-B48E-388FD6DEC4FC}" destId="{D5E9019D-01BD-4348-870A-12C1F7FFA839}" srcOrd="0" destOrd="0" presId="urn:microsoft.com/office/officeart/2005/8/layout/vList4#1"/>
    <dgm:cxn modelId="{2078FDA9-41AA-46EA-BE87-1D92D096BE35}" type="presOf" srcId="{118207B0-3F79-4626-93D9-D2A86DAD8AAD}" destId="{3D528BE1-D50C-447E-9D6A-0D210ADD592E}" srcOrd="0" destOrd="0" presId="urn:microsoft.com/office/officeart/2005/8/layout/vList4#1"/>
    <dgm:cxn modelId="{9D941D08-48C2-4DCF-ADA2-57093A558172}" type="presOf" srcId="{35BA3CB3-92F7-455E-8E32-D9AA86FD0195}" destId="{06B7C4CD-D655-4150-89F7-4B6A03CD96D9}" srcOrd="1" destOrd="0" presId="urn:microsoft.com/office/officeart/2005/8/layout/vList4#1"/>
    <dgm:cxn modelId="{C7A10B55-200A-482F-9E48-65AD68253B49}" type="presOf" srcId="{7A6483B2-2404-4D42-BA5C-63E40B4C422B}" destId="{A551825D-673B-4ACD-8CF7-A1B590376B32}" srcOrd="0" destOrd="0" presId="urn:microsoft.com/office/officeart/2005/8/layout/vList4#1"/>
    <dgm:cxn modelId="{FC07A006-88F3-4840-9979-96A66C34F737}" type="presOf" srcId="{35BA3CB3-92F7-455E-8E32-D9AA86FD0195}" destId="{69F54BC2-482E-4705-8C08-F660782C5E43}" srcOrd="0" destOrd="0" presId="urn:microsoft.com/office/officeart/2005/8/layout/vList4#1"/>
    <dgm:cxn modelId="{BD8D668D-4C54-494B-971D-8F8DC5BDE29B}" srcId="{AA76090D-8487-4924-A6E9-2EBA90D8FC1D}" destId="{53BE0AA7-3EDA-4A1E-B48E-388FD6DEC4FC}" srcOrd="1" destOrd="0" parTransId="{F921B5F2-2DB3-42A6-A2CF-3189ED7C9A31}" sibTransId="{D1D6C9AF-D3C6-4CE4-BC2B-07D513B1D2E2}"/>
    <dgm:cxn modelId="{A2FE82AE-FE82-488C-A005-202DA2FD9DDB}" type="presOf" srcId="{D61EA056-F7AE-484A-B2C6-C9014D641200}" destId="{73AD1CA2-7FBC-4ACB-9C7C-197A79E0BBA8}" srcOrd="0" destOrd="0" presId="urn:microsoft.com/office/officeart/2005/8/layout/vList4#1"/>
    <dgm:cxn modelId="{207C73EB-4759-4C6B-A202-1D886205BCF4}" srcId="{AA76090D-8487-4924-A6E9-2EBA90D8FC1D}" destId="{7A6483B2-2404-4D42-BA5C-63E40B4C422B}" srcOrd="4" destOrd="0" parTransId="{1C723F1F-94FA-4F24-8ABF-34F7502C3F72}" sibTransId="{2B2586C1-56E7-4DEC-9760-B043FE2DA02D}"/>
    <dgm:cxn modelId="{D14A814C-2EC5-4676-9C53-2AF32EBE3DAA}" type="presOf" srcId="{AA76090D-8487-4924-A6E9-2EBA90D8FC1D}" destId="{2596ADAC-90DC-41FA-A154-434B90EEED64}" srcOrd="0" destOrd="0" presId="urn:microsoft.com/office/officeart/2005/8/layout/vList4#1"/>
    <dgm:cxn modelId="{FDE64677-39F9-476E-B1D7-E447AED0065D}" type="presOf" srcId="{7A6483B2-2404-4D42-BA5C-63E40B4C422B}" destId="{7178C2DE-D62C-4764-934A-C7B7C03B6D3D}" srcOrd="1" destOrd="0" presId="urn:microsoft.com/office/officeart/2005/8/layout/vList4#1"/>
    <dgm:cxn modelId="{6FD2226F-7370-49ED-8F56-539F88A32241}" srcId="{AA76090D-8487-4924-A6E9-2EBA90D8FC1D}" destId="{118207B0-3F79-4626-93D9-D2A86DAD8AAD}" srcOrd="3" destOrd="0" parTransId="{69F0EFB6-B105-45F5-9705-CF81009867D7}" sibTransId="{6F168B76-E9FC-4FF7-B654-C2BE387480F2}"/>
    <dgm:cxn modelId="{FCBEB541-7122-4678-AD6E-C26C2810DDB8}" srcId="{AA76090D-8487-4924-A6E9-2EBA90D8FC1D}" destId="{D61EA056-F7AE-484A-B2C6-C9014D641200}" srcOrd="2" destOrd="0" parTransId="{9C33BEC7-7BE0-46CD-BA9D-7C9EC3C0A427}" sibTransId="{8A91761B-46BD-44C5-BBC7-9D7CA596A206}"/>
    <dgm:cxn modelId="{EDA5E997-1FA3-4618-9B63-3C7EB6F36BAD}" type="presOf" srcId="{D61EA056-F7AE-484A-B2C6-C9014D641200}" destId="{A9916794-43FF-49FF-8DCB-DDD0DA447919}" srcOrd="1" destOrd="0" presId="urn:microsoft.com/office/officeart/2005/8/layout/vList4#1"/>
    <dgm:cxn modelId="{1C4B47F8-B30F-4928-B8C9-5FCABE738939}" type="presParOf" srcId="{2596ADAC-90DC-41FA-A154-434B90EEED64}" destId="{28412A92-A442-4AFE-8900-2E156BD57F62}" srcOrd="0" destOrd="0" presId="urn:microsoft.com/office/officeart/2005/8/layout/vList4#1"/>
    <dgm:cxn modelId="{12DF7C08-6F40-4E02-9CBA-EF6325EDF428}" type="presParOf" srcId="{28412A92-A442-4AFE-8900-2E156BD57F62}" destId="{69F54BC2-482E-4705-8C08-F660782C5E43}" srcOrd="0" destOrd="0" presId="urn:microsoft.com/office/officeart/2005/8/layout/vList4#1"/>
    <dgm:cxn modelId="{BF955C45-D8A2-44F1-993A-D7863EA01878}" type="presParOf" srcId="{28412A92-A442-4AFE-8900-2E156BD57F62}" destId="{A22338FC-4136-4AB2-9AA6-3C4275E3EF57}" srcOrd="1" destOrd="0" presId="urn:microsoft.com/office/officeart/2005/8/layout/vList4#1"/>
    <dgm:cxn modelId="{0BC65AB8-1DFF-40A7-9F94-45BED906A353}" type="presParOf" srcId="{28412A92-A442-4AFE-8900-2E156BD57F62}" destId="{06B7C4CD-D655-4150-89F7-4B6A03CD96D9}" srcOrd="2" destOrd="0" presId="urn:microsoft.com/office/officeart/2005/8/layout/vList4#1"/>
    <dgm:cxn modelId="{B3E35D60-F509-4771-90CE-757E58C91AF7}" type="presParOf" srcId="{2596ADAC-90DC-41FA-A154-434B90EEED64}" destId="{1B16B60E-2DB2-4A85-8791-3071449F1AFE}" srcOrd="1" destOrd="0" presId="urn:microsoft.com/office/officeart/2005/8/layout/vList4#1"/>
    <dgm:cxn modelId="{99686461-62E8-4982-90A0-145C76F47AE8}" type="presParOf" srcId="{2596ADAC-90DC-41FA-A154-434B90EEED64}" destId="{DF18F72C-070E-4DC9-B3E6-9517EA8F5E80}" srcOrd="2" destOrd="0" presId="urn:microsoft.com/office/officeart/2005/8/layout/vList4#1"/>
    <dgm:cxn modelId="{B2F0A5B5-A58B-4C39-8BAB-881E579CCB15}" type="presParOf" srcId="{DF18F72C-070E-4DC9-B3E6-9517EA8F5E80}" destId="{D5E9019D-01BD-4348-870A-12C1F7FFA839}" srcOrd="0" destOrd="0" presId="urn:microsoft.com/office/officeart/2005/8/layout/vList4#1"/>
    <dgm:cxn modelId="{A013E14B-90A1-4819-B212-84454285E594}" type="presParOf" srcId="{DF18F72C-070E-4DC9-B3E6-9517EA8F5E80}" destId="{FEECAEE8-0B47-423B-938F-9A777613F68C}" srcOrd="1" destOrd="0" presId="urn:microsoft.com/office/officeart/2005/8/layout/vList4#1"/>
    <dgm:cxn modelId="{6062359C-01B5-42D7-A3E3-D2D7F0E715E5}" type="presParOf" srcId="{DF18F72C-070E-4DC9-B3E6-9517EA8F5E80}" destId="{5F8DDEE4-C5CC-422E-B3C4-3CD6368B2D07}" srcOrd="2" destOrd="0" presId="urn:microsoft.com/office/officeart/2005/8/layout/vList4#1"/>
    <dgm:cxn modelId="{FA400E07-950D-451D-B99E-371C83479083}" type="presParOf" srcId="{2596ADAC-90DC-41FA-A154-434B90EEED64}" destId="{8C24F9AE-4ED4-4D2B-AD54-A4FF8E1853DC}" srcOrd="3" destOrd="0" presId="urn:microsoft.com/office/officeart/2005/8/layout/vList4#1"/>
    <dgm:cxn modelId="{029F0893-026C-494D-9687-A84E22E19ED4}" type="presParOf" srcId="{2596ADAC-90DC-41FA-A154-434B90EEED64}" destId="{B3E9CA40-05F8-418D-867B-890428470EE3}" srcOrd="4" destOrd="0" presId="urn:microsoft.com/office/officeart/2005/8/layout/vList4#1"/>
    <dgm:cxn modelId="{80C25AE5-5A5C-4CBA-BA6B-7DC8889166FC}" type="presParOf" srcId="{B3E9CA40-05F8-418D-867B-890428470EE3}" destId="{73AD1CA2-7FBC-4ACB-9C7C-197A79E0BBA8}" srcOrd="0" destOrd="0" presId="urn:microsoft.com/office/officeart/2005/8/layout/vList4#1"/>
    <dgm:cxn modelId="{1575BB19-D4AF-4145-A27B-2EF924FE1B30}" type="presParOf" srcId="{B3E9CA40-05F8-418D-867B-890428470EE3}" destId="{254E2EC4-D63E-45CB-A64E-ADF5214E0B67}" srcOrd="1" destOrd="0" presId="urn:microsoft.com/office/officeart/2005/8/layout/vList4#1"/>
    <dgm:cxn modelId="{E80F9BD2-E48A-42E4-88F4-91492C8DA721}" type="presParOf" srcId="{B3E9CA40-05F8-418D-867B-890428470EE3}" destId="{A9916794-43FF-49FF-8DCB-DDD0DA447919}" srcOrd="2" destOrd="0" presId="urn:microsoft.com/office/officeart/2005/8/layout/vList4#1"/>
    <dgm:cxn modelId="{68387C0F-D241-49B5-ADA2-3FBAAFA46303}" type="presParOf" srcId="{2596ADAC-90DC-41FA-A154-434B90EEED64}" destId="{1C69395C-75F1-4FCD-86FD-FCABAE369091}" srcOrd="5" destOrd="0" presId="urn:microsoft.com/office/officeart/2005/8/layout/vList4#1"/>
    <dgm:cxn modelId="{15FA3F89-AD85-4191-9BB5-729BB4E21F9F}" type="presParOf" srcId="{2596ADAC-90DC-41FA-A154-434B90EEED64}" destId="{EAC82AB0-02E6-4D56-8089-7E729735F04E}" srcOrd="6" destOrd="0" presId="urn:microsoft.com/office/officeart/2005/8/layout/vList4#1"/>
    <dgm:cxn modelId="{58F2A575-AD0E-408F-BE63-0346EF7AD337}" type="presParOf" srcId="{EAC82AB0-02E6-4D56-8089-7E729735F04E}" destId="{3D528BE1-D50C-447E-9D6A-0D210ADD592E}" srcOrd="0" destOrd="0" presId="urn:microsoft.com/office/officeart/2005/8/layout/vList4#1"/>
    <dgm:cxn modelId="{8A733CAC-AE89-489E-AF73-14EE110BD879}" type="presParOf" srcId="{EAC82AB0-02E6-4D56-8089-7E729735F04E}" destId="{856FE04D-5FDB-4F0C-AA12-1B80A144C86B}" srcOrd="1" destOrd="0" presId="urn:microsoft.com/office/officeart/2005/8/layout/vList4#1"/>
    <dgm:cxn modelId="{C4F2CF9E-0A95-4423-B28A-6E4299D827E9}" type="presParOf" srcId="{EAC82AB0-02E6-4D56-8089-7E729735F04E}" destId="{B89F92CB-C7B5-41E3-B191-34FCEC17BE04}" srcOrd="2" destOrd="0" presId="urn:microsoft.com/office/officeart/2005/8/layout/vList4#1"/>
    <dgm:cxn modelId="{DA4C4CFC-D838-4767-B850-9BFD3E0026CE}" type="presParOf" srcId="{2596ADAC-90DC-41FA-A154-434B90EEED64}" destId="{BE892E0C-DE1A-40F4-A580-F9694A0E01BB}" srcOrd="7" destOrd="0" presId="urn:microsoft.com/office/officeart/2005/8/layout/vList4#1"/>
    <dgm:cxn modelId="{CEF7DF84-C7DD-43FA-9883-7AFCD91317E2}" type="presParOf" srcId="{2596ADAC-90DC-41FA-A154-434B90EEED64}" destId="{F342A1F6-504F-4026-82E7-3239B716E47F}" srcOrd="8" destOrd="0" presId="urn:microsoft.com/office/officeart/2005/8/layout/vList4#1"/>
    <dgm:cxn modelId="{B3AA999A-8653-4652-B471-D9B9BC93531F}" type="presParOf" srcId="{F342A1F6-504F-4026-82E7-3239B716E47F}" destId="{A551825D-673B-4ACD-8CF7-A1B590376B32}" srcOrd="0" destOrd="0" presId="urn:microsoft.com/office/officeart/2005/8/layout/vList4#1"/>
    <dgm:cxn modelId="{CA7E1FF5-5358-42A7-871F-4D9C02739107}" type="presParOf" srcId="{F342A1F6-504F-4026-82E7-3239B716E47F}" destId="{06894DA4-91F3-4A8A-B3B4-5CDB5B2FE247}" srcOrd="1" destOrd="0" presId="urn:microsoft.com/office/officeart/2005/8/layout/vList4#1"/>
    <dgm:cxn modelId="{AB099376-5984-4B23-9027-AFB58E6EF5F5}" type="presParOf" srcId="{F342A1F6-504F-4026-82E7-3239B716E47F}" destId="{7178C2DE-D62C-4764-934A-C7B7C03B6D3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90BC5-800E-4DBC-B52F-34F8E1A2B710}">
      <dsp:nvSpPr>
        <dsp:cNvPr id="0" name=""/>
        <dsp:cNvSpPr/>
      </dsp:nvSpPr>
      <dsp:spPr>
        <a:xfrm>
          <a:off x="1801455" y="401668"/>
          <a:ext cx="5190794" cy="5190794"/>
        </a:xfrm>
        <a:prstGeom prst="pie">
          <a:avLst>
            <a:gd name="adj1" fmla="val 16200000"/>
            <a:gd name="adj2" fmla="val 180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</a:rPr>
            <a:t>Конкурс визиток, представление команд</a:t>
          </a: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537127" y="1501622"/>
        <a:ext cx="1853855" cy="1544879"/>
      </dsp:txXfrm>
    </dsp:sp>
    <dsp:sp modelId="{7541E32F-80F7-4698-97E8-7B4DE99F1DDD}">
      <dsp:nvSpPr>
        <dsp:cNvPr id="0" name=""/>
        <dsp:cNvSpPr/>
      </dsp:nvSpPr>
      <dsp:spPr>
        <a:xfrm>
          <a:off x="1694550" y="587054"/>
          <a:ext cx="5190794" cy="5190794"/>
        </a:xfrm>
        <a:prstGeom prst="pie">
          <a:avLst>
            <a:gd name="adj1" fmla="val 1800000"/>
            <a:gd name="adj2" fmla="val 900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</a:rPr>
            <a:t>Теория по истории возникновения олимпийского движения</a:t>
          </a: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930453" y="3954890"/>
        <a:ext cx="2780782" cy="1359493"/>
      </dsp:txXfrm>
    </dsp:sp>
    <dsp:sp modelId="{CFC64B05-9DB4-4ABA-815E-884D79B9568B}">
      <dsp:nvSpPr>
        <dsp:cNvPr id="0" name=""/>
        <dsp:cNvSpPr/>
      </dsp:nvSpPr>
      <dsp:spPr>
        <a:xfrm>
          <a:off x="1747468" y="401668"/>
          <a:ext cx="4871145" cy="5190794"/>
        </a:xfrm>
        <a:prstGeom prst="pie">
          <a:avLst>
            <a:gd name="adj1" fmla="val 9000000"/>
            <a:gd name="adj2" fmla="val 16200000"/>
          </a:avLst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</a:rPr>
            <a:t>Спортивные состязания, посвященные олимпийским видам спорта</a:t>
          </a: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311709" y="1501622"/>
        <a:ext cx="1739694" cy="1544879"/>
      </dsp:txXfrm>
    </dsp:sp>
    <dsp:sp modelId="{3B327B83-F313-4959-82D4-07B4BF886A1E}">
      <dsp:nvSpPr>
        <dsp:cNvPr id="0" name=""/>
        <dsp:cNvSpPr/>
      </dsp:nvSpPr>
      <dsp:spPr>
        <a:xfrm>
          <a:off x="1480549" y="80333"/>
          <a:ext cx="5833464" cy="583346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B6F17-7E27-4FF2-9606-55DFBCC09454}">
      <dsp:nvSpPr>
        <dsp:cNvPr id="0" name=""/>
        <dsp:cNvSpPr/>
      </dsp:nvSpPr>
      <dsp:spPr>
        <a:xfrm>
          <a:off x="1373215" y="265391"/>
          <a:ext cx="5833464" cy="583346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464F1-0E4B-4625-9E34-A23713628628}">
      <dsp:nvSpPr>
        <dsp:cNvPr id="0" name=""/>
        <dsp:cNvSpPr/>
      </dsp:nvSpPr>
      <dsp:spPr>
        <a:xfrm>
          <a:off x="1266989" y="80333"/>
          <a:ext cx="5833464" cy="583346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54BC2-482E-4705-8C08-F660782C5E43}">
      <dsp:nvSpPr>
        <dsp:cNvPr id="0" name=""/>
        <dsp:cNvSpPr/>
      </dsp:nvSpPr>
      <dsp:spPr>
        <a:xfrm>
          <a:off x="0" y="0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rgbClr val="002060"/>
              </a:solidFill>
            </a:rPr>
            <a:t>МОУ СОШ №21</a:t>
          </a:r>
        </a:p>
        <a:p>
          <a:pPr lvl="0" algn="l">
            <a:spcBef>
              <a:spcPct val="0"/>
            </a:spcBef>
          </a:pPr>
          <a:endParaRPr lang="ru-RU" sz="2400" kern="1200" dirty="0">
            <a:solidFill>
              <a:srgbClr val="002060"/>
            </a:solidFill>
          </a:endParaRPr>
        </a:p>
      </dsp:txBody>
      <dsp:txXfrm>
        <a:off x="925629" y="0"/>
        <a:ext cx="3265370" cy="874290"/>
      </dsp:txXfrm>
    </dsp:sp>
    <dsp:sp modelId="{A22338FC-4136-4AB2-9AA6-3C4275E3EF57}">
      <dsp:nvSpPr>
        <dsp:cNvPr id="0" name=""/>
        <dsp:cNvSpPr/>
      </dsp:nvSpPr>
      <dsp:spPr>
        <a:xfrm>
          <a:off x="87429" y="87429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9019D-01BD-4348-870A-12C1F7FFA839}">
      <dsp:nvSpPr>
        <dsp:cNvPr id="0" name=""/>
        <dsp:cNvSpPr/>
      </dsp:nvSpPr>
      <dsp:spPr>
        <a:xfrm>
          <a:off x="0" y="997705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МОУ  СОШ №7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925629" y="997705"/>
        <a:ext cx="3265370" cy="874290"/>
      </dsp:txXfrm>
    </dsp:sp>
    <dsp:sp modelId="{FEECAEE8-0B47-423B-938F-9A777613F68C}">
      <dsp:nvSpPr>
        <dsp:cNvPr id="0" name=""/>
        <dsp:cNvSpPr/>
      </dsp:nvSpPr>
      <dsp:spPr>
        <a:xfrm>
          <a:off x="87429" y="104914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D1CA2-7FBC-4ACB-9C7C-197A79E0BBA8}">
      <dsp:nvSpPr>
        <dsp:cNvPr id="0" name=""/>
        <dsp:cNvSpPr/>
      </dsp:nvSpPr>
      <dsp:spPr>
        <a:xfrm>
          <a:off x="0" y="1923439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rgbClr val="002060"/>
              </a:solidFill>
            </a:rPr>
            <a:t>Тверская гимназия №10</a:t>
          </a:r>
        </a:p>
      </dsp:txBody>
      <dsp:txXfrm>
        <a:off x="925629" y="1923439"/>
        <a:ext cx="3265370" cy="874290"/>
      </dsp:txXfrm>
    </dsp:sp>
    <dsp:sp modelId="{254E2EC4-D63E-45CB-A64E-ADF5214E0B67}">
      <dsp:nvSpPr>
        <dsp:cNvPr id="0" name=""/>
        <dsp:cNvSpPr/>
      </dsp:nvSpPr>
      <dsp:spPr>
        <a:xfrm>
          <a:off x="87429" y="201086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28BE1-D50C-447E-9D6A-0D210ADD592E}">
      <dsp:nvSpPr>
        <dsp:cNvPr id="0" name=""/>
        <dsp:cNvSpPr/>
      </dsp:nvSpPr>
      <dsp:spPr>
        <a:xfrm>
          <a:off x="0" y="2885159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МОУ СОШ №50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925629" y="2885159"/>
        <a:ext cx="3265370" cy="874290"/>
      </dsp:txXfrm>
    </dsp:sp>
    <dsp:sp modelId="{856FE04D-5FDB-4F0C-AA12-1B80A144C86B}">
      <dsp:nvSpPr>
        <dsp:cNvPr id="0" name=""/>
        <dsp:cNvSpPr/>
      </dsp:nvSpPr>
      <dsp:spPr>
        <a:xfrm>
          <a:off x="87429" y="297258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1825D-673B-4ACD-8CF7-A1B590376B32}">
      <dsp:nvSpPr>
        <dsp:cNvPr id="0" name=""/>
        <dsp:cNvSpPr/>
      </dsp:nvSpPr>
      <dsp:spPr>
        <a:xfrm>
          <a:off x="0" y="3846879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МОУ СОШ №15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925629" y="3846879"/>
        <a:ext cx="3265370" cy="874290"/>
      </dsp:txXfrm>
    </dsp:sp>
    <dsp:sp modelId="{06894DA4-91F3-4A8A-B3B4-5CDB5B2FE247}">
      <dsp:nvSpPr>
        <dsp:cNvPr id="0" name=""/>
        <dsp:cNvSpPr/>
      </dsp:nvSpPr>
      <dsp:spPr>
        <a:xfrm>
          <a:off x="87429" y="393430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714488"/>
            <a:ext cx="650085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ОЛИМПИАДА 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ПО  ФИЗИЧЕСКОЙ КУЛЬТУРЕ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2924944"/>
            <a:ext cx="4776790" cy="23762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«ОЛИМПИАДА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НАЧИНАЕТСЯ 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В ШКОЛЕ»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5445224"/>
            <a:ext cx="6984776" cy="504056"/>
          </a:xfrm>
          <a:prstGeom prst="rect">
            <a:avLst/>
          </a:prstGeom>
        </p:spPr>
        <p:txBody>
          <a:bodyPr vert="horz" anchor="ctr">
            <a:normAutofit fontScale="4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700" dirty="0" smtClean="0">
                <a:solidFill>
                  <a:srgbClr val="002060"/>
                </a:solidFill>
              </a:rPr>
              <a:t>Инзер Е.Г., учитель ФИЗИЧЕСКОЙ Культуры МОУ СОШ № 50</a:t>
            </a:r>
            <a:br>
              <a:rPr lang="ru-RU" sz="3700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815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Спортивные  состязания, посвященные олимпийским видам спорта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6300192" cy="420012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52735"/>
            <a:ext cx="4991472" cy="3327648"/>
          </a:xfr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23974" y="2172009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Бобслей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164288" y="4419182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слалом</a:t>
            </a:r>
          </a:p>
        </p:txBody>
      </p:sp>
    </p:spTree>
    <p:extLst>
      <p:ext uri="{BB962C8B-B14F-4D97-AF65-F5344CB8AC3E}">
        <p14:creationId xmlns:p14="http://schemas.microsoft.com/office/powerpoint/2010/main" val="808523941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659688" cy="5773125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87624" y="1844824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C000"/>
                </a:solidFill>
              </a:rPr>
              <a:t>Биатлон</a:t>
            </a:r>
          </a:p>
        </p:txBody>
      </p:sp>
    </p:spTree>
    <p:extLst>
      <p:ext uri="{BB962C8B-B14F-4D97-AF65-F5344CB8AC3E}">
        <p14:creationId xmlns:p14="http://schemas.microsoft.com/office/powerpoint/2010/main" val="80852394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144" y="1196752"/>
            <a:ext cx="10297144" cy="6864762"/>
          </a:xfr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634344"/>
            <a:ext cx="2552728" cy="10192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C000"/>
                </a:solidFill>
              </a:rPr>
              <a:t>Прыжки с трамплина</a:t>
            </a:r>
          </a:p>
        </p:txBody>
      </p:sp>
    </p:spTree>
    <p:extLst>
      <p:ext uri="{BB962C8B-B14F-4D97-AF65-F5344CB8AC3E}">
        <p14:creationId xmlns:p14="http://schemas.microsoft.com/office/powerpoint/2010/main" val="808523941"/>
      </p:ext>
    </p:extLst>
  </p:cSld>
  <p:clrMapOvr>
    <a:masterClrMapping/>
  </p:clrMapOvr>
  <p:transition advTm="995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8788" y="115888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Теория  по  истории возникновения олимпийского движения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24744"/>
            <a:ext cx="7083896" cy="472259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" y="4064000"/>
            <a:ext cx="4191000" cy="2794000"/>
          </a:xfrm>
        </p:spPr>
      </p:pic>
    </p:spTree>
    <p:extLst>
      <p:ext uri="{BB962C8B-B14F-4D97-AF65-F5344CB8AC3E}">
        <p14:creationId xmlns:p14="http://schemas.microsoft.com/office/powerpoint/2010/main" val="808523941"/>
      </p:ext>
    </p:extLst>
  </p:cSld>
  <p:clrMapOvr>
    <a:masterClrMapping/>
  </p:clrMapOvr>
  <p:transition advTm="1004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8760"/>
            <a:ext cx="8839200" cy="5892800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8788" y="115888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Теория  по  истории возникновения олимпийского движения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523941"/>
      </p:ext>
    </p:extLst>
  </p:cSld>
  <p:clrMapOvr>
    <a:masterClrMapping/>
  </p:clrMapOvr>
  <p:transition advTm="993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Теория  по  истории возникновения олимпийского движения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839200" cy="5892800"/>
          </a:xfrm>
        </p:spPr>
      </p:pic>
    </p:spTree>
    <p:extLst>
      <p:ext uri="{BB962C8B-B14F-4D97-AF65-F5344CB8AC3E}">
        <p14:creationId xmlns:p14="http://schemas.microsoft.com/office/powerpoint/2010/main" val="808523941"/>
      </p:ext>
    </p:extLst>
  </p:cSld>
  <p:clrMapOvr>
    <a:masterClrMapping/>
  </p:clrMapOvr>
  <p:transition advTm="1010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/>
          <a:lstStyle/>
          <a:p>
            <a:pPr algn="ctr"/>
            <a:r>
              <a:rPr lang="ru-RU" dirty="0" smtClean="0"/>
              <a:t>Закрытие  олимпиады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" y="3051411"/>
            <a:ext cx="5701910" cy="380127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4623048" cy="3082032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142984"/>
            <a:ext cx="4623048" cy="30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01702"/>
      </p:ext>
    </p:extLst>
  </p:cSld>
  <p:clrMapOvr>
    <a:masterClrMapping/>
  </p:clrMapOvr>
  <p:transition advTm="1042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ru-RU" dirty="0"/>
              <a:t>Закрытие  олимпиады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" y="1124744"/>
            <a:ext cx="9144000" cy="6096000"/>
          </a:xfr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98820"/>
      </p:ext>
    </p:extLst>
  </p:cSld>
  <p:clrMapOvr>
    <a:masterClrMapping/>
  </p:clrMapOvr>
  <p:transition advTm="1051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8686800" cy="841248"/>
          </a:xfrm>
        </p:spPr>
        <p:txBody>
          <a:bodyPr/>
          <a:lstStyle/>
          <a:p>
            <a:pPr algn="ctr"/>
            <a:r>
              <a:rPr lang="ru-RU" dirty="0" smtClean="0"/>
              <a:t>Результаты  олимпиады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5262696"/>
              </p:ext>
            </p:extLst>
          </p:nvPr>
        </p:nvGraphicFramePr>
        <p:xfrm>
          <a:off x="2786050" y="1285860"/>
          <a:ext cx="4191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56311531"/>
      </p:ext>
    </p:extLst>
  </p:cSld>
  <p:clrMapOvr>
    <a:masterClrMapping/>
  </p:clrMapOvr>
  <p:transition advTm="11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2338FC-4136-4AB2-9AA6-3C4275E3E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A22338FC-4136-4AB2-9AA6-3C4275E3EF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F54BC2-482E-4705-8C08-F660782C5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dgm id="{69F54BC2-482E-4705-8C08-F660782C5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ECAEE8-0B47-423B-938F-9A777613F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FEECAEE8-0B47-423B-938F-9A777613F6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E9019D-01BD-4348-870A-12C1F7FF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graphicEl>
                                              <a:dgm id="{D5E9019D-01BD-4348-870A-12C1F7FFA8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4E2EC4-D63E-45CB-A64E-ADF5214E0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254E2EC4-D63E-45CB-A64E-ADF5214E0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AD1CA2-7FBC-4ACB-9C7C-197A79E0B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graphicEl>
                                              <a:dgm id="{73AD1CA2-7FBC-4ACB-9C7C-197A79E0BB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6FE04D-5FDB-4F0C-AA12-1B80A144C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856FE04D-5FDB-4F0C-AA12-1B80A144C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528BE1-D50C-447E-9D6A-0D210ADD5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graphicEl>
                                              <a:dgm id="{3D528BE1-D50C-447E-9D6A-0D210ADD5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894DA4-91F3-4A8A-B3B4-5CDB5B2FE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graphicEl>
                                              <a:dgm id="{06894DA4-91F3-4A8A-B3B4-5CDB5B2FE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51825D-673B-4ACD-8CF7-A1B590376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graphicEl>
                                              <a:dgm id="{A551825D-673B-4ACD-8CF7-A1B590376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канирование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5749830" cy="792954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896112"/>
      </p:ext>
    </p:extLst>
  </p:cSld>
  <p:clrMapOvr>
    <a:masterClrMapping/>
  </p:clrMapOvr>
  <p:transition advTm="1029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3399"/>
                </a:solidFill>
              </a:rPr>
              <a:t>Привет  участникам  соревнований !</a:t>
            </a:r>
            <a:endParaRPr lang="ru-RU" dirty="0">
              <a:solidFill>
                <a:srgbClr val="FF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1C3C62"/>
                </a:solidFill>
              </a:rPr>
              <a:t>29 февраля наша школа распахнула свои двери для команд участниц из разных школ города Твери для проведения Олимпиады по физической культуре среди 5-х классов.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205E23"/>
                </a:solidFill>
              </a:rPr>
              <a:t>Свои команды по 10 чел представили: </a:t>
            </a:r>
          </a:p>
          <a:p>
            <a:pPr>
              <a:buNone/>
            </a:pPr>
            <a:r>
              <a:rPr lang="ru-RU" dirty="0" smtClean="0">
                <a:solidFill>
                  <a:srgbClr val="205E23"/>
                </a:solidFill>
              </a:rPr>
              <a:t>   МОУ СОШ 50 (5г), МОУ СОШ 15, СОУ СОШ 7, МОУ СОШ 21, Тверская гимназия 10.   </a:t>
            </a:r>
            <a:endParaRPr lang="ru-RU" dirty="0">
              <a:solidFill>
                <a:srgbClr val="205E23"/>
              </a:solidFill>
            </a:endParaRPr>
          </a:p>
        </p:txBody>
      </p:sp>
    </p:spTree>
  </p:cSld>
  <p:clrMapOvr>
    <a:masterClrMapping/>
  </p:clrMapOvr>
  <p:transition spd="slow" advTm="1051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7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42874"/>
            <a:ext cx="9622689" cy="64151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142876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5 г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1001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457200"/>
            <a:ext cx="3483496" cy="24677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Открытие  олимпиады</a:t>
            </a:r>
            <a:endParaRPr lang="ru-RU" dirty="0"/>
          </a:p>
        </p:txBody>
      </p:sp>
      <p:pic>
        <p:nvPicPr>
          <p:cNvPr id="1026" name="Picture 2" descr="F:\олимпиада по физкультуре\IMG_365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74" r="16145"/>
          <a:stretch/>
        </p:blipFill>
        <p:spPr bwMode="auto">
          <a:xfrm>
            <a:off x="13716" y="-1427"/>
            <a:ext cx="402974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3659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698" t="6798"/>
          <a:stretch/>
        </p:blipFill>
        <p:spPr>
          <a:xfrm>
            <a:off x="3184634" y="3326524"/>
            <a:ext cx="5959366" cy="3531476"/>
          </a:xfrm>
        </p:spPr>
      </p:pic>
    </p:spTree>
  </p:cSld>
  <p:clrMapOvr>
    <a:masterClrMapping/>
  </p:clrMapOvr>
  <p:transition advTm="1018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ОлИМПИАДА</a:t>
            </a:r>
            <a:r>
              <a:rPr lang="ru-RU" dirty="0" smtClean="0"/>
              <a:t> состояла из трех этапов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05338"/>
              </p:ext>
            </p:extLst>
          </p:nvPr>
        </p:nvGraphicFramePr>
        <p:xfrm>
          <a:off x="323528" y="1196752"/>
          <a:ext cx="8686800" cy="6179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996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01008"/>
            <a:ext cx="6772200" cy="45148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44" y="607740"/>
            <a:ext cx="8686800" cy="84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980728"/>
            <a:ext cx="6048672" cy="4032448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0648"/>
            <a:ext cx="8686800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Представление команд. Визитная карточка</a:t>
            </a:r>
          </a:p>
          <a:p>
            <a:pPr algn="ctr"/>
            <a:endParaRPr lang="ru-RU" sz="3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68144" y="1673349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21 школа</a:t>
            </a:r>
          </a:p>
        </p:txBody>
      </p:sp>
    </p:spTree>
    <p:extLst>
      <p:ext uri="{BB962C8B-B14F-4D97-AF65-F5344CB8AC3E}">
        <p14:creationId xmlns:p14="http://schemas.microsoft.com/office/powerpoint/2010/main" val="1086485445"/>
      </p:ext>
    </p:extLst>
  </p:cSld>
  <p:clrMapOvr>
    <a:masterClrMapping/>
  </p:clrMapOvr>
  <p:transition advTm="1004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4" y="1340768"/>
            <a:ext cx="8731698" cy="58211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686800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/>
              <a:t>Представление команд. Визитная карточка</a:t>
            </a:r>
            <a:endParaRPr lang="ru-RU" sz="3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68144" y="1673349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7 школа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3284984"/>
            <a:ext cx="3164160" cy="125273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030152"/>
      </p:ext>
    </p:extLst>
  </p:cSld>
  <p:clrMapOvr>
    <a:masterClrMapping/>
  </p:clrMapOvr>
  <p:transition advTm="1018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59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578" y="2924944"/>
            <a:ext cx="5576441" cy="371762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28" y="1196752"/>
            <a:ext cx="6696744" cy="4464496"/>
          </a:xfr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13341" y="1988840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хоккей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91272" y="5733256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Биатлон</a:t>
            </a:r>
          </a:p>
        </p:txBody>
      </p:sp>
      <p:pic>
        <p:nvPicPr>
          <p:cNvPr id="8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64" y="2928934"/>
            <a:ext cx="5576441" cy="37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30152"/>
      </p:ext>
    </p:extLst>
  </p:cSld>
  <p:clrMapOvr>
    <a:masterClrMapping/>
  </p:clrMapOvr>
  <p:transition advTm="1023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396547"/>
            <a:ext cx="7272808" cy="484853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142984"/>
            <a:ext cx="5855568" cy="3903712"/>
          </a:xfr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5536" y="1124744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Биатлон</a:t>
            </a:r>
          </a:p>
        </p:txBody>
      </p:sp>
    </p:spTree>
    <p:extLst>
      <p:ext uri="{BB962C8B-B14F-4D97-AF65-F5344CB8AC3E}">
        <p14:creationId xmlns:p14="http://schemas.microsoft.com/office/powerpoint/2010/main" val="240403015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67" y="2442045"/>
            <a:ext cx="6623933" cy="4415955"/>
          </a:xfr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24744"/>
            <a:ext cx="5487888" cy="3658592"/>
          </a:xfr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732240" y="1412776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Бобслей</a:t>
            </a:r>
          </a:p>
        </p:txBody>
      </p:sp>
    </p:spTree>
    <p:extLst>
      <p:ext uri="{BB962C8B-B14F-4D97-AF65-F5344CB8AC3E}">
        <p14:creationId xmlns:p14="http://schemas.microsoft.com/office/powerpoint/2010/main" val="808523941"/>
      </p:ext>
    </p:extLst>
  </p:cSld>
  <p:clrMapOvr>
    <a:masterClrMapping/>
  </p:clrMapOvr>
  <p:transition advTm="1007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.7|1.8|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511</TotalTime>
  <Words>213</Words>
  <Application>Microsoft Office PowerPoint</Application>
  <PresentationFormat>Экран (4:3)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ОЛИМПИАДА   ПО  ФИЗИЧЕСКОЙ КУЛЬТУРЕ  </vt:lpstr>
      <vt:lpstr>Привет  участникам  соревнований !</vt:lpstr>
      <vt:lpstr>Открытие  олимпиады</vt:lpstr>
      <vt:lpstr>ОлИМПИАДА состояла из трех этапов</vt:lpstr>
      <vt:lpstr>Презентация PowerPoint</vt:lpstr>
      <vt:lpstr>Презентация PowerPoint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Теория  по  истории возникновения олимпийского движения</vt:lpstr>
      <vt:lpstr>Теория  по  истории возникновения олимпийского движения</vt:lpstr>
      <vt:lpstr>Теория  по  истории возникновения олимпийского движения</vt:lpstr>
      <vt:lpstr>Закрытие  олимпиады</vt:lpstr>
      <vt:lpstr>Закрытие  олимпиады</vt:lpstr>
      <vt:lpstr>Результаты  олимпиады</vt:lpstr>
      <vt:lpstr>Презентация PowerPoint</vt:lpstr>
      <vt:lpstr>5 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Светёлка</dc:creator>
  <cp:lastModifiedBy>Светлана</cp:lastModifiedBy>
  <cp:revision>78</cp:revision>
  <dcterms:created xsi:type="dcterms:W3CDTF">2010-12-14T12:22:09Z</dcterms:created>
  <dcterms:modified xsi:type="dcterms:W3CDTF">2016-03-29T12:45:25Z</dcterms:modified>
</cp:coreProperties>
</file>