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2" r:id="rId3"/>
    <p:sldId id="257" r:id="rId4"/>
    <p:sldId id="263" r:id="rId5"/>
    <p:sldId id="266" r:id="rId6"/>
    <p:sldId id="268" r:id="rId7"/>
    <p:sldId id="267" r:id="rId8"/>
    <p:sldId id="269" r:id="rId9"/>
    <p:sldId id="265" r:id="rId10"/>
    <p:sldId id="273" r:id="rId11"/>
    <p:sldId id="274" r:id="rId12"/>
    <p:sldId id="276" r:id="rId13"/>
    <p:sldId id="270" r:id="rId14"/>
    <p:sldId id="275" r:id="rId15"/>
    <p:sldId id="278" r:id="rId16"/>
    <p:sldId id="271" r:id="rId17"/>
    <p:sldId id="272" r:id="rId18"/>
    <p:sldId id="279" r:id="rId19"/>
    <p:sldId id="280" r:id="rId20"/>
    <p:sldId id="281" r:id="rId21"/>
    <p:sldId id="2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9771" autoAdjust="0"/>
  </p:normalViewPr>
  <p:slideViewPr>
    <p:cSldViewPr>
      <p:cViewPr>
        <p:scale>
          <a:sx n="80" d="100"/>
          <a:sy n="80" d="100"/>
        </p:scale>
        <p:origin x="-864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театр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393" y="0"/>
            <a:ext cx="912921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3660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2B59-4894-41B0-B9B8-BC15A2569D92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F1AAA-0346-432D-9896-D718ADCA52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jpg"/>
          <p:cNvPicPr>
            <a:picLocks noChangeAspect="1"/>
          </p:cNvPicPr>
          <p:nvPr userDrawn="1"/>
        </p:nvPicPr>
        <p:blipFill>
          <a:blip r:embed="rId12" cstate="email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60" r:id="rId5"/>
    <p:sldLayoutId id="2147483652" r:id="rId6"/>
    <p:sldLayoutId id="2147483654" r:id="rId7"/>
    <p:sldLayoutId id="2147483661" r:id="rId8"/>
    <p:sldLayoutId id="2147483655" r:id="rId9"/>
    <p:sldLayoutId id="2147483657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4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1.jpe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39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7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2.jpe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64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4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6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jpeg"/><Relationship Id="rId12" Type="http://schemas.openxmlformats.org/officeDocument/2006/relationships/image" Target="../media/image6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31.jpe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1642556"/>
            <a:ext cx="7200800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Муниципальное общеобразовательное </a:t>
            </a:r>
            <a:endParaRPr lang="ru-RU" sz="20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учреждение </a:t>
            </a:r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средняя </a:t>
            </a:r>
            <a:endParaRPr lang="ru-RU" sz="20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общеобразовательная школа </a:t>
            </a:r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№52</a:t>
            </a:r>
          </a:p>
          <a:p>
            <a:pPr algn="ctr"/>
            <a:endParaRPr lang="ru-RU" sz="3200" b="1" i="1" spc="50" dirty="0" smtClean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  <a:p>
            <a:pPr algn="ctr"/>
            <a:r>
              <a:rPr lang="ru-RU" sz="3200" b="1" i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Моя б</a:t>
            </a:r>
            <a:r>
              <a:rPr lang="ru-RU" sz="3200" b="1" i="1" cap="none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удущая </a:t>
            </a:r>
            <a:r>
              <a:rPr lang="ru-RU" sz="3200" b="1" i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п</a:t>
            </a:r>
            <a:r>
              <a:rPr lang="ru-RU" sz="3200" b="1" i="1" cap="none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рофессия - </a:t>
            </a:r>
          </a:p>
          <a:p>
            <a:pPr algn="ctr"/>
            <a:r>
              <a:rPr lang="ru-RU" sz="3200" b="1" i="1" cap="none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«</a:t>
            </a:r>
            <a:r>
              <a:rPr lang="ru-RU" sz="3200" b="1" i="1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Актриса</a:t>
            </a:r>
            <a:r>
              <a:rPr lang="ru-RU" sz="3200" b="1" i="1" cap="none" spc="50" dirty="0" smtClean="0">
                <a:ln w="11430"/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»</a:t>
            </a:r>
          </a:p>
          <a:p>
            <a:pPr algn="ctr"/>
            <a:endParaRPr lang="ru-RU" sz="3200" b="1" i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  <a:p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Зуева Яна Владиславовна</a:t>
            </a:r>
          </a:p>
          <a:p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3 </a:t>
            </a:r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«В» </a:t>
            </a:r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класс МОУ СОШ №52 (9 лет)</a:t>
            </a:r>
          </a:p>
          <a:p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 </a:t>
            </a:r>
          </a:p>
          <a:p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Руководитель проекта:</a:t>
            </a:r>
          </a:p>
          <a:p>
            <a:r>
              <a:rPr lang="ru-RU" sz="20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Беняш</a:t>
            </a:r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Валентина Александровна, </a:t>
            </a:r>
            <a:endParaRPr lang="ru-RU" sz="20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ru-RU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учитель </a:t>
            </a:r>
            <a:r>
              <a:rPr lang="ru-RU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начальных классов МОУ СОШ №52</a:t>
            </a:r>
          </a:p>
          <a:p>
            <a:pPr algn="ctr"/>
            <a:endParaRPr lang="ru-RU" sz="3200" b="1" i="1" cap="none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" name="s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918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70">
        <p:split orient="vert"/>
      </p:transition>
    </mc:Choice>
    <mc:Fallback xmlns="">
      <p:transition spd="slow" advTm="39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2"/>
          <p:cNvSpPr txBox="1">
            <a:spLocks/>
          </p:cNvSpPr>
          <p:nvPr/>
        </p:nvSpPr>
        <p:spPr>
          <a:xfrm>
            <a:off x="1475656" y="836712"/>
            <a:ext cx="63446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spc="50" dirty="0" smtClean="0">
                <a:ln>
                  <a:prstDash val="solid"/>
                </a:ln>
                <a:solidFill>
                  <a:srgbClr val="974807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  <a:ea typeface="+mj-ea"/>
                <a:cs typeface="+mj-cs"/>
              </a:rPr>
              <a:t>Труд и упорство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spc="50" dirty="0">
                <a:ln>
                  <a:prstDash val="solid"/>
                </a:ln>
                <a:solidFill>
                  <a:srgbClr val="974807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  <a:ea typeface="+mj-ea"/>
                <a:cs typeface="+mj-cs"/>
              </a:rPr>
              <a:t>з</a:t>
            </a:r>
            <a:r>
              <a:rPr lang="ru-RU" sz="4000" b="1" i="1" spc="50" dirty="0" smtClean="0">
                <a:ln>
                  <a:prstDash val="solid"/>
                </a:ln>
                <a:solidFill>
                  <a:srgbClr val="974807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  <a:ea typeface="+mj-ea"/>
                <a:cs typeface="+mj-cs"/>
              </a:rPr>
              <a:t>алог успеха </a:t>
            </a:r>
          </a:p>
        </p:txBody>
      </p:sp>
      <p:pic>
        <p:nvPicPr>
          <p:cNvPr id="1026" name="Picture 2" descr="F:\ПРЕЗЕНТАЦИЯ актриса\image (19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r="27944"/>
          <a:stretch/>
        </p:blipFill>
        <p:spPr bwMode="auto">
          <a:xfrm>
            <a:off x="755576" y="2276872"/>
            <a:ext cx="2952328" cy="439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16424" y="2564904"/>
            <a:ext cx="47160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i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just"/>
            <a:r>
              <a:rPr lang="ru-RU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Актриса </a:t>
            </a:r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проживает на сцене, в кино множество жизней. И это так чудесно, сложно и </a:t>
            </a:r>
            <a:r>
              <a:rPr lang="ru-RU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прекрасно.</a:t>
            </a:r>
          </a:p>
          <a:p>
            <a:pPr algn="just"/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Надо понять, прочувствовать жизнь каждого героя, его мысли и настроение. </a:t>
            </a:r>
            <a:endParaRPr lang="ru-RU" b="1" i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just"/>
            <a:r>
              <a:rPr lang="ru-RU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Надо </a:t>
            </a:r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не только выучить слова роли, но и стать тем, кого ты играешь. </a:t>
            </a:r>
          </a:p>
        </p:txBody>
      </p:sp>
      <p:pic>
        <p:nvPicPr>
          <p:cNvPr id="2" name="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31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672">
        <p:split orient="vert"/>
      </p:transition>
    </mc:Choice>
    <mc:Fallback xmlns="">
      <p:transition spd="slow" advTm="236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0595" y="1124744"/>
            <a:ext cx="5400600" cy="1224135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</a:br>
            <a:endParaRPr lang="ru-RU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Кроме того, необходимо приобрести дополнительные навыки: вокал, </a:t>
            </a:r>
            <a:r>
              <a:rPr lang="ru-RU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танцы, </a:t>
            </a:r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возможно, спортивная подготовка. </a:t>
            </a:r>
          </a:p>
        </p:txBody>
      </p:sp>
      <p:pic>
        <p:nvPicPr>
          <p:cNvPr id="8194" name="Picture 2" descr="D:\ПРЕЗЕНТАЦИЯ актриса\image (4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53" y="2924944"/>
            <a:ext cx="237626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ПРЕЗЕНТАЦИЯ актриса\image (4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02" y="2924944"/>
            <a:ext cx="221424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74699" y="5661248"/>
            <a:ext cx="85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Спорт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5589240"/>
            <a:ext cx="85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Вокал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F:\ПРЕЗЕНТАЦИЯ актриса\image (28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1"/>
          <a:stretch/>
        </p:blipFill>
        <p:spPr bwMode="auto">
          <a:xfrm>
            <a:off x="3571952" y="2924944"/>
            <a:ext cx="2368200" cy="322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55976" y="5671096"/>
            <a:ext cx="1180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Танцы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4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06">
        <p:split orient="vert"/>
      </p:transition>
    </mc:Choice>
    <mc:Fallback xmlns="">
      <p:transition spd="slow" advTm="830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980728"/>
            <a:ext cx="5400600" cy="1296143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</a:br>
            <a:endParaRPr lang="ru-RU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Иногда </a:t>
            </a:r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от актрисы требуются самые неожиданные </a:t>
            </a:r>
            <a:r>
              <a:rPr lang="ru-RU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умения, например, верховая </a:t>
            </a:r>
            <a:r>
              <a:rPr lang="ru-RU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езда или вождение автомобиля</a:t>
            </a:r>
          </a:p>
        </p:txBody>
      </p:sp>
      <p:pic>
        <p:nvPicPr>
          <p:cNvPr id="3074" name="Picture 2" descr="F:\ПРЕЗЕНТАЦИЯ актриса\Attachments_mayainga@rambler.ru_2016-03-17_15-57-10\image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21" y="2716396"/>
            <a:ext cx="2804839" cy="366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ПРЕЗЕНТАЦИЯ актриса\верховая езд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16396"/>
            <a:ext cx="2736304" cy="366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1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62">
        <p:split orient="vert"/>
      </p:transition>
    </mc:Choice>
    <mc:Fallback xmlns="">
      <p:transition spd="slow" advTm="866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7978" y="1268760"/>
            <a:ext cx="5276178" cy="1296144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Я только учусь и понимаю,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что стать актрисой непросто.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Но я очень стараюсь.</a:t>
            </a:r>
            <a:endParaRPr lang="ru-RU" sz="24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8195" name="Picture 3" descr="D:\ПРЕЗЕНТАЦИЯ актриса\image (44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t="4767" r="31713" b="11150"/>
          <a:stretch/>
        </p:blipFill>
        <p:spPr bwMode="auto">
          <a:xfrm>
            <a:off x="3475999" y="3140969"/>
            <a:ext cx="2320137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ПРЕЗЕНТАЦИЯ актриса\image (3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40969"/>
            <a:ext cx="2343447" cy="312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32240" y="3294857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Риторика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6067" y="5600481"/>
            <a:ext cx="1152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Зарядка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для ума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F:\ПРЕЗЕНТАЦИЯ актриса\image (9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r="28550"/>
          <a:stretch/>
        </p:blipFill>
        <p:spPr bwMode="auto">
          <a:xfrm>
            <a:off x="899592" y="3140969"/>
            <a:ext cx="2232248" cy="312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6913" y="3140969"/>
            <a:ext cx="2305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Сценическое мастерство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68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70">
        <p:split orient="vert"/>
      </p:transition>
    </mc:Choice>
    <mc:Fallback xmlns="">
      <p:transition spd="slow" advTm="113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0124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3414" y="1052736"/>
            <a:ext cx="3861841" cy="72008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Мне очень нравится </a:t>
            </a:r>
            <a:endParaRPr lang="ru-RU" sz="2400" b="1" i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4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выступать на сцене</a:t>
            </a:r>
            <a:endParaRPr lang="ru-RU" sz="24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50" name="Picture 2" descr="F:\ПРЕЗЕНТАЦИЯ актриса\imag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67010"/>
            <a:ext cx="2149936" cy="161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ЕЗЕНТАЦИЯ актриса\image (5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801" r="7762" b="15233"/>
          <a:stretch/>
        </p:blipFill>
        <p:spPr bwMode="auto">
          <a:xfrm>
            <a:off x="2809525" y="1988840"/>
            <a:ext cx="354531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РЕЗЕНТАЦИЯ актриса\image (16).jpg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19082" b="37564"/>
          <a:stretch/>
        </p:blipFill>
        <p:spPr bwMode="auto">
          <a:xfrm>
            <a:off x="961607" y="4750121"/>
            <a:ext cx="2242241" cy="1591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ПРЕЗЕНТАЦИЯ актриса\image (17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r="10023" b="30395"/>
          <a:stretch/>
        </p:blipFill>
        <p:spPr bwMode="auto">
          <a:xfrm>
            <a:off x="6264425" y="4765781"/>
            <a:ext cx="2160000" cy="157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ПРЕЗЕНТАЦИЯ актриса\image (29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08" y="1988840"/>
            <a:ext cx="181611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ПРЕЗЕНТАЦИЯ актриса\image (8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r="54696"/>
          <a:stretch/>
        </p:blipFill>
        <p:spPr bwMode="auto">
          <a:xfrm>
            <a:off x="961607" y="1988841"/>
            <a:ext cx="158122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259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5">
        <p:split orient="vert"/>
      </p:transition>
    </mc:Choice>
    <mc:Fallback xmlns="">
      <p:transition spd="slow" advTm="42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7159" y="1052736"/>
            <a:ext cx="5562352" cy="72008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1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Я живу на сцене, когда читаю стихи, танцую или играю какую-то роль. </a:t>
            </a:r>
            <a:endParaRPr lang="ru-RU" sz="21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54" name="Picture 6" descr="F:\ПРЕЗЕНТАЦИЯ актриса\image (1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b="20630"/>
          <a:stretch/>
        </p:blipFill>
        <p:spPr bwMode="auto">
          <a:xfrm>
            <a:off x="680330" y="1916831"/>
            <a:ext cx="2163477" cy="139030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ПРЕЗЕНТАЦИЯ актриса\image (20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8238"/>
          <a:stretch/>
        </p:blipFill>
        <p:spPr bwMode="auto">
          <a:xfrm>
            <a:off x="6588224" y="1847714"/>
            <a:ext cx="2016224" cy="13865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ПРЕЗЕНТАЦИЯ актриса\image (2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3240360" cy="46046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ПРЕЗЕНТАЦИЯ актриса\image (2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3"/>
            <a:ext cx="2592288" cy="31645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ПРЕЗЕНТАЦИЯ актриса\image (2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1146"/>
            <a:ext cx="2421831" cy="32403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53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13">
        <p:split orient="vert"/>
      </p:transition>
    </mc:Choice>
    <mc:Fallback xmlns="">
      <p:transition spd="slow" advTm="90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63788" y="3356992"/>
            <a:ext cx="3996444" cy="273630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endParaRPr lang="ru-RU" sz="1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Смотрите</a:t>
            </a:r>
            <a:r>
              <a:rPr lang="ru-RU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как интересно здесь. </a:t>
            </a:r>
            <a:endParaRPr lang="ru-RU" sz="1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Какие </a:t>
            </a:r>
            <a:r>
              <a:rPr lang="ru-RU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удивительные персонажи в разных костюмах могут вас встретить. </a:t>
            </a:r>
            <a:endParaRPr lang="ru-RU" sz="1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Только </a:t>
            </a:r>
            <a:r>
              <a:rPr lang="ru-RU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профессия актера может перенести вас из настоящего в далекое прошлое и незнакомое будущее. </a:t>
            </a:r>
          </a:p>
        </p:txBody>
      </p:sp>
      <p:pic>
        <p:nvPicPr>
          <p:cNvPr id="1026" name="Picture 2" descr="F:\ПРЕЗЕНТАЦИЯ актриса\Attachments_mayainga@rambler.ru_2016-03-17_15-57-10\image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16" y="1884776"/>
            <a:ext cx="1080120" cy="14376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2254033" y="836712"/>
            <a:ext cx="450908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 приглашаю вас в театр </a:t>
            </a:r>
          </a:p>
        </p:txBody>
      </p:sp>
      <p:pic>
        <p:nvPicPr>
          <p:cNvPr id="1027" name="Picture 3" descr="F:\ПРЕЗЕНТАЦИЯ актриса\1_600x4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3240360" cy="2381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РЕЗЕНТАЦИЯ актриса\Attachments_mayainga@rambler.ru_2016-03-17_15-57-10\image (1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2367"/>
            <a:ext cx="2194570" cy="2936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РЕЗЕНТАЦИЯ актриса\Attachments_mayainga@rambler.ru_2016-03-17_15-57-10\image (2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867" y="3602367"/>
            <a:ext cx="214875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3"/>
          <p:cNvPicPr>
            <a:picLocks noChangeAspect="1"/>
          </p:cNvPicPr>
          <p:nvPr/>
        </p:nvPicPr>
        <p:blipFill rotWithShape="1">
          <a:blip r:embed="rId8" cstate="print"/>
          <a:srcRect l="13530" t="9684" r="14651" b="31739"/>
          <a:stretch/>
        </p:blipFill>
        <p:spPr>
          <a:xfrm>
            <a:off x="1420813" y="1787824"/>
            <a:ext cx="1501964" cy="1151907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/>
        </p:spPr>
      </p:pic>
      <p:pic>
        <p:nvPicPr>
          <p:cNvPr id="4" name="1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686">
        <p:split orient="vert"/>
      </p:transition>
    </mc:Choice>
    <mc:Fallback xmlns="">
      <p:transition spd="slow" advTm="126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1656680" y="1124744"/>
            <a:ext cx="5904656" cy="880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Смотрите, как важно шествует король </a:t>
            </a:r>
          </a:p>
          <a:p>
            <a:pPr algn="ctr">
              <a:spcBef>
                <a:spcPts val="0"/>
              </a:spcBef>
            </a:pPr>
            <a:r>
              <a:rPr lang="ru-RU" sz="18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со своей свитой в диковинных нарядах, </a:t>
            </a:r>
          </a:p>
          <a:p>
            <a:pPr algn="ctr">
              <a:spcBef>
                <a:spcPts val="0"/>
              </a:spcBef>
            </a:pPr>
            <a:r>
              <a:rPr lang="ru-RU" sz="18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модных в 17 веке. </a:t>
            </a:r>
            <a:endParaRPr lang="ru-RU" sz="18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 descr="D:\ПРЕЗЕНТАЦИЯ актриса\шеств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80" y="2293640"/>
            <a:ext cx="5795640" cy="3575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последний 1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1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704">
        <p:split orient="vert"/>
      </p:transition>
    </mc:Choice>
    <mc:Fallback xmlns="">
      <p:transition spd="slow" advTm="177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5220072" y="3212976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ru-RU" sz="18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2849" y="11247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А это сцена из </a:t>
            </a:r>
            <a:r>
              <a:rPr lang="ru-RU" sz="20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военной </a:t>
            </a:r>
            <a:r>
              <a:rPr lang="ru-RU" sz="20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жизни, </a:t>
            </a:r>
            <a:endParaRPr lang="ru-RU" sz="2000" b="1" i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и </a:t>
            </a:r>
            <a:r>
              <a:rPr lang="ru-RU" sz="20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на актерах гимнастерки и шинели военной поры.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 </a:t>
            </a:r>
          </a:p>
        </p:txBody>
      </p:sp>
      <p:pic>
        <p:nvPicPr>
          <p:cNvPr id="3074" name="Picture 2" descr="F:\ПРЕЗЕНТАЦИЯ актриса\офицеры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75" y="2348880"/>
            <a:ext cx="5278948" cy="369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1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55">
        <p:split orient="vert"/>
      </p:transition>
    </mc:Choice>
    <mc:Fallback xmlns="">
      <p:transition spd="slow" advTm="64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5220072" y="3212976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ru-RU" sz="18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098" name="Picture 2" descr="F:\ПРЕЗЕНТАЦИЯ актриса\5 эл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14978"/>
          <a:stretch/>
        </p:blipFill>
        <p:spPr bwMode="auto">
          <a:xfrm>
            <a:off x="1691680" y="2168860"/>
            <a:ext cx="5688632" cy="374441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5696" y="972110"/>
            <a:ext cx="554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А так, возможно, будет выглядеть наше будущее, </a:t>
            </a:r>
            <a:r>
              <a:rPr lang="ru-RU" sz="2000" b="1" i="1" dirty="0">
                <a:solidFill>
                  <a:srgbClr val="C00000"/>
                </a:solidFill>
                <a:latin typeface="Constantia" panose="02030602050306030303" pitchFamily="18" charset="0"/>
              </a:rPr>
              <a:t>которого мы не знаем. </a:t>
            </a:r>
            <a:endParaRPr lang="ru-RU" sz="2000" b="1" i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1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62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94">
        <p:split orient="vert"/>
      </p:transition>
    </mc:Choice>
    <mc:Fallback xmlns="">
      <p:transition spd="slow" advTm="1409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27301" y="1844824"/>
            <a:ext cx="4850046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i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Моя</a:t>
            </a:r>
          </a:p>
          <a:p>
            <a:pPr algn="ctr"/>
            <a:r>
              <a:rPr lang="ru-RU" sz="6600" b="1" i="1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б</a:t>
            </a:r>
            <a:r>
              <a:rPr lang="ru-RU" sz="6600" b="1" i="1" cap="none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удущая </a:t>
            </a:r>
          </a:p>
          <a:p>
            <a:pPr algn="ctr"/>
            <a:r>
              <a:rPr lang="ru-RU" sz="6600" b="1" i="1" cap="none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профессия</a:t>
            </a:r>
          </a:p>
          <a:p>
            <a:pPr algn="ctr"/>
            <a:r>
              <a:rPr lang="ru-RU" sz="6600" b="1" i="1" cap="none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«</a:t>
            </a:r>
            <a:r>
              <a:rPr lang="ru-RU" sz="6600" b="1" i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Актриса</a:t>
            </a:r>
            <a:r>
              <a:rPr lang="ru-RU" sz="6600" b="1" i="1" cap="none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»</a:t>
            </a:r>
            <a:endParaRPr lang="ru-RU" sz="6600" b="1" i="1" cap="none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" name="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49">
        <p:split orient="vert"/>
      </p:transition>
    </mc:Choice>
    <mc:Fallback xmlns="">
      <p:transition spd="slow" advTm="59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eekEvt time="0" objId="2" seek="0"/>
        <p14:stopEvt time="5245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5220072" y="3212976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ru-RU" sz="18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196752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Мои родные и друзья всегда рядом со мной и поддерживают меня в моем стремлении выбрать для себя профессию АКТРИСЫ.</a:t>
            </a:r>
            <a:endParaRPr lang="ru-RU" sz="2000" b="1" i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6146" name="Picture 2" descr="F:\ПРЕЗЕНТАЦИЯ актриса\image (2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0" y="2780928"/>
            <a:ext cx="4060804" cy="299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ПРЕЗЕНТАЦИЯ актриса\image (1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4104456" cy="299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96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02">
        <p:split orient="vert"/>
      </p:transition>
    </mc:Choice>
    <mc:Fallback xmlns="">
      <p:transition spd="slow" advTm="71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268760"/>
            <a:ext cx="6264696" cy="151216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Спасибо за внимание!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5122" name="Picture 2" descr="F:\ПРЕЗЕНТАЦИЯ актриса\image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6385"/>
            <a:ext cx="5256584" cy="3942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00">
        <p:split orient="vert"/>
      </p:transition>
    </mc:Choice>
    <mc:Fallback xmlns="">
      <p:transition spd="slow" advTm="46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295" y="1056928"/>
            <a:ext cx="8892480" cy="1800200"/>
          </a:xfrm>
        </p:spPr>
        <p:txBody>
          <a:bodyPr>
            <a:noAutofit/>
          </a:bodyPr>
          <a:lstStyle/>
          <a:p>
            <a:pPr algn="ctr"/>
            <a:r>
              <a:rPr lang="ru-RU" sz="3600" cap="none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Здравствуйте! </a:t>
            </a:r>
            <a:br>
              <a:rPr lang="ru-RU" sz="3600" cap="none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cap="none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Давайте знакомиться!</a:t>
            </a:r>
            <a:br>
              <a:rPr lang="ru-RU" sz="3600" cap="none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3600" cap="none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Меня зовут </a:t>
            </a:r>
            <a:r>
              <a:rPr lang="ru-RU" sz="3600" cap="none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</a:t>
            </a:r>
            <a:r>
              <a:rPr lang="ru-RU" sz="3600" cap="none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 Зуева!</a:t>
            </a:r>
            <a:endParaRPr lang="ru-RU" sz="3600" cap="none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2852936"/>
            <a:ext cx="8424936" cy="576064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 я бы хотела поделиться с Вами своей мечтой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" name="Picture 3" descr="D:\ПРЕЗЕНТАЦИЯ актриса\647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4392488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3"/>
          <p:cNvSpPr txBox="1">
            <a:spLocks/>
          </p:cNvSpPr>
          <p:nvPr/>
        </p:nvSpPr>
        <p:spPr>
          <a:xfrm>
            <a:off x="4427984" y="3861048"/>
            <a:ext cx="4392488" cy="2232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Я хочу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стать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актрисой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5" name="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54">
        <p:split orient="vert"/>
      </p:transition>
    </mc:Choice>
    <mc:Fallback xmlns="">
      <p:transition spd="slow" advTm="176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eekEvt time="0" objId="3" seek="0"/>
        <p14:stopEvt time="16696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387" y="2216823"/>
            <a:ext cx="4209727" cy="648071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Моя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бабушка - преподаватель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2712251" y="1124744"/>
            <a:ext cx="36323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spc="50" dirty="0" smtClean="0">
                <a:ln>
                  <a:prstDash val="solid"/>
                </a:ln>
                <a:solidFill>
                  <a:srgbClr val="974807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  <a:ea typeface="+mj-ea"/>
                <a:cs typeface="+mj-cs"/>
              </a:rPr>
              <a:t>Моя семья</a:t>
            </a:r>
            <a:endParaRPr kumimoji="0" lang="ru-RU" sz="4800" b="1" i="1" u="none" strike="noStrike" kern="1200" cap="none" spc="50" normalizeH="0" baseline="0" noProof="0" dirty="0" smtClean="0">
              <a:ln>
                <a:prstDash val="solid"/>
              </a:ln>
              <a:solidFill>
                <a:srgbClr val="974807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853916" y="2132856"/>
            <a:ext cx="4290084" cy="7482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Моя мама  - руководитель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2" name="Picture 2" descr="F:\ПРЕЗЕНТАЦИЯ актриса\image (47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r="23902"/>
          <a:stretch/>
        </p:blipFill>
        <p:spPr bwMode="auto">
          <a:xfrm>
            <a:off x="5508103" y="3063104"/>
            <a:ext cx="2532184" cy="347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ПРЕЗЕНТАЦИЯ актриса\6666666666666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18" y="3063105"/>
            <a:ext cx="2315666" cy="347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74">
        <p:split orient="vert"/>
      </p:transition>
    </mc:Choice>
    <mc:Fallback xmlns="">
      <p:transition spd="slow" advTm="977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9016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1029365" y="1226387"/>
            <a:ext cx="7056784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 я мечтаю </a:t>
            </a:r>
          </a:p>
          <a:p>
            <a:pPr algn="ctr">
              <a:spcBef>
                <a:spcPts val="0"/>
              </a:spcBef>
            </a:pP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стать актрисой</a:t>
            </a:r>
            <a:endParaRPr lang="ru-RU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3074" name="Picture 2" descr="D:\ПРЕЗЕНТАЦИЯ актриса\image (2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24" y="2542176"/>
            <a:ext cx="2987376" cy="398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4211960" y="4365104"/>
            <a:ext cx="864096" cy="5040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F:\ПРЕЗЕНТАЦИЯ актриса\image (39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1" t="18743" r="15919" b="22307"/>
          <a:stretch/>
        </p:blipFill>
        <p:spPr bwMode="auto">
          <a:xfrm>
            <a:off x="884819" y="2594539"/>
            <a:ext cx="3183125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765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50">
        <p:split orient="vert"/>
      </p:transition>
    </mc:Choice>
    <mc:Fallback xmlns="">
      <p:transition spd="slow" advTm="80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12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5220" y="1196752"/>
            <a:ext cx="4968552" cy="648071"/>
          </a:xfrm>
        </p:spPr>
        <p:txBody>
          <a:bodyPr>
            <a:noAutofit/>
          </a:bodyPr>
          <a:lstStyle/>
          <a:p>
            <a:pPr algn="just"/>
            <a:r>
              <a:rPr lang="ru-RU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 кино актеры - снимаются</a:t>
            </a:r>
            <a:endParaRPr lang="ru-RU" sz="3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4099" name="Picture 3" descr="D:\ПРЕЗЕНТАЦИЯ актриса\кино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78012"/>
            <a:ext cx="3061727" cy="23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ПРЕЗЕНТАЦИЯ актриса\operat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67" y="1911698"/>
            <a:ext cx="2752631" cy="17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ПРЕЗЕНТАЦИЯ актриса\2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82" y="5056230"/>
            <a:ext cx="1743185" cy="132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ПРЕЗЕНТАЦИЯ актриса\piala_oscar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1" y="5065234"/>
            <a:ext cx="2061371" cy="11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ПРЕЗЕНТАЦИЯ актриса\1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7" r="34365"/>
          <a:stretch/>
        </p:blipFill>
        <p:spPr bwMode="auto">
          <a:xfrm>
            <a:off x="284400" y="2932892"/>
            <a:ext cx="1047240" cy="21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ПРЕЗЕНТАЦИЯ актриса\film-00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67" y="3704523"/>
            <a:ext cx="2013557" cy="15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ПРЕЗЕНТАЦИЯ актриса\free-wallpaper-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924" y="3704953"/>
            <a:ext cx="2139830" cy="152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ПРЕЗЕНТАЦИЯ актриса\kartinka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67" y="5229201"/>
            <a:ext cx="2867273" cy="12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:\ПРЕЗЕНТАЦИЯ актриса\26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98" y="2348419"/>
            <a:ext cx="810378" cy="136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:\ПРЕЗЕНТАЦИЯ актриса\5368d257f3e7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r="20350"/>
          <a:stretch/>
        </p:blipFill>
        <p:spPr bwMode="auto">
          <a:xfrm>
            <a:off x="7232481" y="5229201"/>
            <a:ext cx="774740" cy="11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322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59">
        <p:split orient="vert"/>
      </p:transition>
    </mc:Choice>
    <mc:Fallback xmlns="">
      <p:transition spd="slow" advTm="69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23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7176" y="792456"/>
            <a:ext cx="6867921" cy="1800200"/>
          </a:xfrm>
        </p:spPr>
        <p:txBody>
          <a:bodyPr>
            <a:noAutofit/>
          </a:bodyPr>
          <a:lstStyle/>
          <a:p>
            <a:pPr algn="ctr"/>
            <a:r>
              <a:rPr lang="ru-RU" sz="2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 про театр принято говорить, </a:t>
            </a:r>
          </a:p>
          <a:p>
            <a:pPr algn="ctr"/>
            <a:r>
              <a:rPr lang="ru-RU" sz="2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что там актеры </a:t>
            </a:r>
          </a:p>
          <a:p>
            <a:pPr algn="ctr"/>
            <a:r>
              <a:rPr lang="ru-RU" sz="2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не работают, а «служат». </a:t>
            </a:r>
          </a:p>
          <a:p>
            <a:pPr algn="ctr"/>
            <a:r>
              <a:rPr lang="ru-RU" sz="23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Служат искусству! А искусство – людям!</a:t>
            </a:r>
            <a:endParaRPr lang="ru-RU" sz="23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" name="Picture 3" descr="D:\ПРЕЗЕНТАЦИЯ актриса\-upload_files-news-284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13" y="4345886"/>
            <a:ext cx="3456384" cy="225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ПРЕЗЕНТАЦИЯ актриса\bolshoitheat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5" y="2592656"/>
            <a:ext cx="3428738" cy="228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5" descr="Romantiki_16116632144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9208" y="2611928"/>
            <a:ext cx="2461983" cy="175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3" descr="image0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858926"/>
            <a:ext cx="2214562" cy="1584176"/>
          </a:xfrm>
          <a:prstGeom prst="rect">
            <a:avLst/>
          </a:prstGeom>
        </p:spPr>
      </p:pic>
      <p:pic>
        <p:nvPicPr>
          <p:cNvPr id="14" name="Рисунок 5" descr="4311585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2106" y="4858926"/>
            <a:ext cx="1786607" cy="122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3" descr="0_1acbf_1473b800_XL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68713" y="2611930"/>
            <a:ext cx="1330495" cy="1753229"/>
          </a:xfrm>
          <a:prstGeom prst="rect">
            <a:avLst/>
          </a:prstGeom>
        </p:spPr>
      </p:pic>
      <p:pic>
        <p:nvPicPr>
          <p:cNvPr id="16" name="Рисунок 11" descr="16391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7263" y="3175933"/>
            <a:ext cx="752712" cy="170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6" descr="I-06-ARTS-dnevnik-f32_640.jpg"/>
          <p:cNvPicPr>
            <a:picLocks noChangeAspect="1"/>
          </p:cNvPicPr>
          <p:nvPr/>
        </p:nvPicPr>
        <p:blipFill rotWithShape="1">
          <a:blip r:embed="rId11" cstate="print"/>
          <a:srcRect l="14166" r="16848"/>
          <a:stretch/>
        </p:blipFill>
        <p:spPr bwMode="auto">
          <a:xfrm>
            <a:off x="7925097" y="4365159"/>
            <a:ext cx="967383" cy="167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0375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665">
        <p:split orient="vert"/>
      </p:transition>
    </mc:Choice>
    <mc:Fallback xmlns="">
      <p:transition spd="slow" advTm="146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3719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3688" y="2276872"/>
            <a:ext cx="6264696" cy="3240360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Я </a:t>
            </a:r>
            <a: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думаю, что в будущем, когда я вырасту, профессии будут только 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творческие</a:t>
            </a:r>
            <a: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 </a:t>
            </a:r>
            <a:endParaRPr lang="ru-RU" sz="24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Они </a:t>
            </a:r>
            <a: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отражают настоящий внутренний мир </a:t>
            </a:r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человека.</a:t>
            </a:r>
          </a:p>
          <a:p>
            <a:pPr algn="just"/>
            <a:r>
              <a:rPr lang="ru-RU" sz="2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	</a:t>
            </a:r>
          </a:p>
          <a:p>
            <a:pPr algn="just"/>
            <a:r>
              <a:rPr lang="ru-RU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	</a:t>
            </a:r>
          </a:p>
        </p:txBody>
      </p:sp>
      <p:pic>
        <p:nvPicPr>
          <p:cNvPr id="6" name="Рисунок 5" descr="a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1224136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ПРЕЗЕНТАЦИЯ актриса\Inkpo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97150"/>
            <a:ext cx="3393378" cy="165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ПРЕЗЕНТАЦИЯ актриса\4416951_1385366353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1260140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ПРЕЗЕНТАЦИЯ актриса\pale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46271"/>
            <a:ext cx="1296144" cy="117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536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07">
        <p:split orient="vert"/>
      </p:transition>
    </mc:Choice>
    <mc:Fallback xmlns="">
      <p:transition spd="slow" advTm="1090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0040" y="2348880"/>
            <a:ext cx="7772400" cy="576063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C00000"/>
                </a:solidFill>
                <a:latin typeface="Constantia" pitchFamily="18" charset="0"/>
              </a:rPr>
              <a:t>Актер </a:t>
            </a:r>
            <a:r>
              <a:rPr lang="ru-RU" sz="1800" b="1" i="1" dirty="0">
                <a:solidFill>
                  <a:srgbClr val="C00000"/>
                </a:solidFill>
                <a:latin typeface="Constantia" pitchFamily="18" charset="0"/>
              </a:rPr>
              <a:t>может изображать </a:t>
            </a:r>
            <a:r>
              <a:rPr lang="ru-RU" sz="1800" b="1" i="1" dirty="0" smtClean="0">
                <a:solidFill>
                  <a:srgbClr val="C00000"/>
                </a:solidFill>
                <a:latin typeface="Constantia" pitchFamily="18" charset="0"/>
              </a:rPr>
              <a:t>врача </a:t>
            </a:r>
            <a:r>
              <a:rPr lang="ru-RU" sz="1800" b="1" i="1" dirty="0">
                <a:solidFill>
                  <a:srgbClr val="C00000"/>
                </a:solidFill>
                <a:latin typeface="Constantia" pitchFamily="18" charset="0"/>
              </a:rPr>
              <a:t>и учителя,  </a:t>
            </a:r>
            <a:endParaRPr lang="ru-RU" sz="1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1800" b="1" i="1" dirty="0" smtClean="0">
                <a:solidFill>
                  <a:srgbClr val="C00000"/>
                </a:solidFill>
                <a:latin typeface="Constantia" pitchFamily="18" charset="0"/>
              </a:rPr>
              <a:t>повара </a:t>
            </a:r>
            <a:r>
              <a:rPr lang="ru-RU" sz="1800" b="1" i="1" dirty="0">
                <a:solidFill>
                  <a:srgbClr val="C00000"/>
                </a:solidFill>
                <a:latin typeface="Constantia" pitchFamily="18" charset="0"/>
              </a:rPr>
              <a:t>и дизайнера, водителя и </a:t>
            </a:r>
            <a:r>
              <a:rPr lang="ru-RU" sz="1800" b="1" i="1" dirty="0" smtClean="0">
                <a:solidFill>
                  <a:srgbClr val="C00000"/>
                </a:solidFill>
                <a:latin typeface="Constantia" pitchFamily="18" charset="0"/>
              </a:rPr>
              <a:t>швею.</a:t>
            </a:r>
            <a:endParaRPr lang="ru-RU" sz="18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148" name="Picture 4" descr="D:\ПРЕЗЕНТАЦИЯ актриса\image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44841"/>
            <a:ext cx="2274344" cy="319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ПРЕЗЕНТАЦИЯ актриса\image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96" y="3240683"/>
            <a:ext cx="2399344" cy="319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ПРЕЗЕНТАЦИЯ актриса\image (3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960"/>
            <a:ext cx="2016224" cy="354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1363678" y="908720"/>
            <a:ext cx="63446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spc="50" dirty="0" smtClean="0">
                <a:ln>
                  <a:prstDash val="solid"/>
                </a:ln>
                <a:solidFill>
                  <a:srgbClr val="974807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  <a:ea typeface="+mj-ea"/>
                <a:cs typeface="+mj-cs"/>
              </a:rPr>
              <a:t>Актер – это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spc="50" dirty="0">
                <a:ln>
                  <a:prstDash val="solid"/>
                </a:ln>
                <a:solidFill>
                  <a:srgbClr val="974807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  <a:ea typeface="+mj-ea"/>
                <a:cs typeface="+mj-cs"/>
              </a:rPr>
              <a:t>п</a:t>
            </a:r>
            <a:r>
              <a:rPr kumimoji="0" lang="ru-RU" sz="4000" b="1" i="1" u="none" strike="noStrike" kern="1200" cap="none" spc="50" normalizeH="0" baseline="0" noProof="0" dirty="0" err="1" smtClean="0">
                <a:ln>
                  <a:prstDash val="solid"/>
                </a:ln>
                <a:solidFill>
                  <a:srgbClr val="974807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рофессия</a:t>
            </a:r>
            <a:r>
              <a:rPr kumimoji="0" lang="ru-RU" sz="4000" b="1" i="1" u="none" strike="noStrike" kern="1200" cap="none" spc="50" normalizeH="0" baseline="0" noProof="0" dirty="0" smtClean="0">
                <a:ln>
                  <a:prstDash val="solid"/>
                </a:ln>
                <a:solidFill>
                  <a:srgbClr val="974807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 профессий</a:t>
            </a:r>
          </a:p>
        </p:txBody>
      </p:sp>
      <p:pic>
        <p:nvPicPr>
          <p:cNvPr id="4" name="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47">
        <p:split orient="vert"/>
      </p:transition>
    </mc:Choice>
    <mc:Fallback xmlns="">
      <p:transition spd="slow" advTm="1564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4202" objId="2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309</Words>
  <Application>Microsoft Office PowerPoint</Application>
  <PresentationFormat>Экран (4:3)</PresentationFormat>
  <Paragraphs>78</Paragraphs>
  <Slides>21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Здравствуйте!  Давайте знакомиться! Меня зовут Яна Зуева!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Мельпомена</dc:title>
  <dc:creator>Татьяна Ивановна</dc:creator>
  <cp:lastModifiedBy>SMR</cp:lastModifiedBy>
  <cp:revision>111</cp:revision>
  <dcterms:created xsi:type="dcterms:W3CDTF">2015-05-23T04:10:10Z</dcterms:created>
  <dcterms:modified xsi:type="dcterms:W3CDTF">2016-03-20T17:52:50Z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276165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D6.2.8</vt:lpwstr>
  </property>
</Properties>
</file>