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A2E179-C286-4CA9-9D7F-FE3AC60F62E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865672-24FB-4FC5-8D8F-1688146BE8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285860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Награждение победителей региональной олимпиады по русскому языку «Глаголица». Учащаяся 11-А класса МБОУ СШ №30 Кузнецова Ксения под руководством учителя русского языка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Трофименко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Инны Олеговны заняла 3 место.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DSC0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20" y="0"/>
            <a:ext cx="792536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244"/>
            <a:ext cx="9144000" cy="609351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31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ксюша-ПК</dc:creator>
  <cp:lastModifiedBy>ксюша-ПК</cp:lastModifiedBy>
  <cp:revision>3</cp:revision>
  <dcterms:created xsi:type="dcterms:W3CDTF">2016-02-23T16:03:52Z</dcterms:created>
  <dcterms:modified xsi:type="dcterms:W3CDTF">2016-02-23T16:26:02Z</dcterms:modified>
</cp:coreProperties>
</file>