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CB2EF-9A3C-42E2-B022-CD0DCCE05236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1925F7-462E-4FF8-B278-1F83A64D7E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E9291F-AA6B-485B-A8B0-BA8833738847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4FC084A8-A534-415B-BC2F-AB1BCA9B0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1210809.JPG"/>
          <p:cNvPicPr>
            <a:picLocks noChangeAspect="1"/>
          </p:cNvPicPr>
          <p:nvPr/>
        </p:nvPicPr>
        <p:blipFill>
          <a:blip r:embed="rId2" cstate="print"/>
          <a:srcRect l="4326" r="2751"/>
          <a:stretch>
            <a:fillRect/>
          </a:stretch>
        </p:blipFill>
        <p:spPr>
          <a:xfrm>
            <a:off x="2843808" y="4437112"/>
            <a:ext cx="3792359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2108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2780928"/>
            <a:ext cx="270030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4048" y="188640"/>
            <a:ext cx="40110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 канун Нового года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 коридорах нашей школы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вновь распахнула свои двери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«Мастерская Деда Мороза»</a:t>
            </a:r>
            <a:endParaRPr lang="ru-RU" sz="2800" b="1" dirty="0">
              <a:solidFill>
                <a:schemeClr val="accent6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5" descr="P1210802.JPG"/>
          <p:cNvPicPr>
            <a:picLocks noChangeAspect="1"/>
          </p:cNvPicPr>
          <p:nvPr/>
        </p:nvPicPr>
        <p:blipFill>
          <a:blip r:embed="rId4" cstate="print"/>
          <a:srcRect l="5113" t="10101" r="6688"/>
          <a:stretch>
            <a:fillRect/>
          </a:stretch>
        </p:blipFill>
        <p:spPr>
          <a:xfrm>
            <a:off x="179512" y="116632"/>
            <a:ext cx="3500366" cy="2675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108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844824"/>
            <a:ext cx="3227851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2108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285293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85293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В работе Мастерской приняли участие не только ребята 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Monotype Corsiva" pitchFamily="66" charset="0"/>
              </a:rPr>
              <a:t>и их учителя, но и родители</a:t>
            </a:r>
            <a:endParaRPr lang="ru-RU" sz="2800" b="1" dirty="0">
              <a:solidFill>
                <a:schemeClr val="accent6">
                  <a:lumMod val="2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P121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2108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717032"/>
            <a:ext cx="3923928" cy="294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108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717032"/>
            <a:ext cx="3755909" cy="2816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210818.JPG"/>
          <p:cNvPicPr>
            <a:picLocks noChangeAspect="1"/>
          </p:cNvPicPr>
          <p:nvPr/>
        </p:nvPicPr>
        <p:blipFill>
          <a:blip r:embed="rId5" cstate="print"/>
          <a:srcRect l="8263" r="2751"/>
          <a:stretch>
            <a:fillRect/>
          </a:stretch>
        </p:blipFill>
        <p:spPr>
          <a:xfrm>
            <a:off x="5076056" y="116632"/>
            <a:ext cx="3744416" cy="2761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12108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645024"/>
            <a:ext cx="3347864" cy="2510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1210832.JPG"/>
          <p:cNvPicPr>
            <a:picLocks noChangeAspect="1"/>
          </p:cNvPicPr>
          <p:nvPr/>
        </p:nvPicPr>
        <p:blipFill>
          <a:blip r:embed="rId3" cstate="print"/>
          <a:srcRect l="5901" t="1701" r="3538" b="1701"/>
          <a:stretch>
            <a:fillRect/>
          </a:stretch>
        </p:blipFill>
        <p:spPr>
          <a:xfrm>
            <a:off x="5993651" y="4149080"/>
            <a:ext cx="315034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121082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15816" y="476672"/>
            <a:ext cx="3083835" cy="231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121082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268760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1210820.JPG"/>
          <p:cNvPicPr>
            <a:picLocks noChangeAspect="1"/>
          </p:cNvPicPr>
          <p:nvPr/>
        </p:nvPicPr>
        <p:blipFill>
          <a:blip r:embed="rId6" cstate="print"/>
          <a:srcRect l="5901" t="5901" r="5901"/>
          <a:stretch>
            <a:fillRect/>
          </a:stretch>
        </p:blipFill>
        <p:spPr>
          <a:xfrm>
            <a:off x="0" y="116632"/>
            <a:ext cx="3096344" cy="2477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210835.JPG"/>
          <p:cNvPicPr>
            <a:picLocks noChangeAspect="1"/>
          </p:cNvPicPr>
          <p:nvPr/>
        </p:nvPicPr>
        <p:blipFill>
          <a:blip r:embed="rId7" cstate="print"/>
          <a:srcRect l="9838" t="5901" r="6688" b="3801"/>
          <a:stretch>
            <a:fillRect/>
          </a:stretch>
        </p:blipFill>
        <p:spPr>
          <a:xfrm>
            <a:off x="251520" y="2996952"/>
            <a:ext cx="32839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79512" y="6165304"/>
            <a:ext cx="399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Monotype Corsiva" pitchFamily="66" charset="0"/>
              </a:rPr>
              <a:t>Учащиеся начальной школы</a:t>
            </a:r>
            <a:endParaRPr lang="ru-RU" sz="2800" b="1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Другая 2">
      <a:dk1>
        <a:srgbClr val="C1DBE2"/>
      </a:dk1>
      <a:lt1>
        <a:sysClr val="window" lastClr="FFFFFF"/>
      </a:lt1>
      <a:dk2>
        <a:srgbClr val="E0EDF0"/>
      </a:dk2>
      <a:lt2>
        <a:srgbClr val="EAEBDE"/>
      </a:lt2>
      <a:accent1>
        <a:srgbClr val="438292"/>
      </a:accent1>
      <a:accent2>
        <a:srgbClr val="B0CCB0"/>
      </a:accent2>
      <a:accent3>
        <a:srgbClr val="C1DBE2"/>
      </a:accent3>
      <a:accent4>
        <a:srgbClr val="C0BEAF"/>
      </a:accent4>
      <a:accent5>
        <a:srgbClr val="CEC597"/>
      </a:accent5>
      <a:accent6>
        <a:srgbClr val="C1DBE2"/>
      </a:accent6>
      <a:hlink>
        <a:srgbClr val="C1DBE2"/>
      </a:hlink>
      <a:folHlink>
        <a:srgbClr val="C1DBE2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31</TotalTime>
  <Words>35</Words>
  <Application>Microsoft Office PowerPoint</Application>
  <PresentationFormat>Экран (4:3)</PresentationFormat>
  <Paragraphs>7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Техническая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Полева</dc:creator>
  <cp:lastModifiedBy>Полева</cp:lastModifiedBy>
  <cp:revision>6</cp:revision>
  <dcterms:created xsi:type="dcterms:W3CDTF">2016-01-24T16:35:05Z</dcterms:created>
  <dcterms:modified xsi:type="dcterms:W3CDTF">2016-01-25T19:51:13Z</dcterms:modified>
</cp:coreProperties>
</file>