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2E2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36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5992"/>
            <a:ext cx="7772400" cy="364333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7C2E2C"/>
                </a:solidFill>
                <a:latin typeface="Georgia" pitchFamily="18" charset="0"/>
              </a:rPr>
              <a:t>Авторские рисунки учащихся МОУ СОШ №35, иллюстрирующие сказки, сочиненные в рамках конкурса «Сказочники»</a:t>
            </a:r>
            <a:br>
              <a:rPr lang="ru-RU" sz="3600" b="1" i="1" dirty="0" smtClean="0">
                <a:solidFill>
                  <a:srgbClr val="7C2E2C"/>
                </a:solidFill>
                <a:latin typeface="Georgia" pitchFamily="18" charset="0"/>
              </a:rPr>
            </a:br>
            <a:r>
              <a:rPr lang="ru-RU" sz="3600" b="1" i="1" dirty="0" smtClean="0">
                <a:solidFill>
                  <a:srgbClr val="7C2E2C"/>
                </a:solidFill>
                <a:latin typeface="Georgia" pitchFamily="18" charset="0"/>
              </a:rPr>
              <a:t>2015 г. </a:t>
            </a:r>
            <a:endParaRPr lang="ru-RU" sz="3600" b="1" i="1" dirty="0">
              <a:solidFill>
                <a:srgbClr val="7C2E2C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143644"/>
            <a:ext cx="8229600" cy="5714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C2E2C"/>
                </a:solidFill>
              </a:rPr>
              <a:t>Каменская А. (5Б). Иллюстрации к «Сказке о цветке»</a:t>
            </a:r>
            <a:endParaRPr lang="ru-RU" sz="2400" b="1" dirty="0">
              <a:solidFill>
                <a:srgbClr val="7C2E2C"/>
              </a:solidFill>
            </a:endParaRPr>
          </a:p>
        </p:txBody>
      </p:sp>
      <p:pic>
        <p:nvPicPr>
          <p:cNvPr id="3" name="Picture 4" descr="C:\Users\Admin\Desktop\IMG_2453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928926" y="142852"/>
            <a:ext cx="3357586" cy="3095279"/>
          </a:xfrm>
          <a:prstGeom prst="rect">
            <a:avLst/>
          </a:prstGeom>
          <a:noFill/>
        </p:spPr>
      </p:pic>
      <p:pic>
        <p:nvPicPr>
          <p:cNvPr id="4" name="Picture 3" descr="C:\Users\Admin\Desktop\IMG_2452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3067" r="4947"/>
          <a:stretch>
            <a:fillRect/>
          </a:stretch>
        </p:blipFill>
        <p:spPr bwMode="auto">
          <a:xfrm>
            <a:off x="285720" y="1643050"/>
            <a:ext cx="2768206" cy="4429132"/>
          </a:xfrm>
          <a:prstGeom prst="rect">
            <a:avLst/>
          </a:prstGeom>
          <a:noFill/>
        </p:spPr>
      </p:pic>
      <p:pic>
        <p:nvPicPr>
          <p:cNvPr id="5" name="Picture 2" descr="C:\Users\Admin\Desktop\IMG_2454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l="27728" r="17727"/>
          <a:stretch>
            <a:fillRect/>
          </a:stretch>
        </p:blipFill>
        <p:spPr bwMode="auto">
          <a:xfrm>
            <a:off x="6143636" y="2214554"/>
            <a:ext cx="2857520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072206"/>
            <a:ext cx="8229600" cy="642934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rgbClr val="7C2E2C"/>
                </a:solidFill>
              </a:rPr>
              <a:t>Бочарова</a:t>
            </a:r>
            <a:r>
              <a:rPr lang="ru-RU" sz="2400" b="1" dirty="0" smtClean="0">
                <a:solidFill>
                  <a:srgbClr val="7C2E2C"/>
                </a:solidFill>
              </a:rPr>
              <a:t> Д. (5Б). Иллюстрации к сказке «Любушка»</a:t>
            </a:r>
            <a:endParaRPr lang="ru-RU" sz="2400" b="1" dirty="0">
              <a:solidFill>
                <a:srgbClr val="7C2E2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121"/>
          <a:stretch>
            <a:fillRect/>
          </a:stretch>
        </p:blipFill>
        <p:spPr bwMode="auto">
          <a:xfrm>
            <a:off x="500034" y="785794"/>
            <a:ext cx="3107553" cy="471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95" r="1592"/>
          <a:stretch>
            <a:fillRect/>
          </a:stretch>
        </p:blipFill>
        <p:spPr bwMode="auto">
          <a:xfrm rot="16200000">
            <a:off x="4500664" y="571378"/>
            <a:ext cx="3429024" cy="485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215082"/>
            <a:ext cx="8858312" cy="500058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rgbClr val="7C2E2C"/>
                </a:solidFill>
              </a:rPr>
              <a:t>Вашневская</a:t>
            </a:r>
            <a:r>
              <a:rPr lang="ru-RU" sz="2400" b="1" dirty="0" smtClean="0">
                <a:solidFill>
                  <a:srgbClr val="7C2E2C"/>
                </a:solidFill>
              </a:rPr>
              <a:t> И. (5А). Иллюстрации к басне «В семье нет ссоры»</a:t>
            </a:r>
            <a:endParaRPr lang="ru-RU" sz="2400" b="1" dirty="0">
              <a:solidFill>
                <a:srgbClr val="7C2E2C"/>
              </a:solidFill>
            </a:endParaRPr>
          </a:p>
        </p:txBody>
      </p:sp>
      <p:pic>
        <p:nvPicPr>
          <p:cNvPr id="3" name="Содержимое 3" descr="20151020_175005.jpg"/>
          <p:cNvPicPr>
            <a:picLocks noChangeAspect="1"/>
          </p:cNvPicPr>
          <p:nvPr/>
        </p:nvPicPr>
        <p:blipFill>
          <a:blip r:embed="rId2" cstate="print"/>
          <a:srcRect l="14408" t="5341" r="14539" b="1676"/>
          <a:stretch>
            <a:fillRect/>
          </a:stretch>
        </p:blipFill>
        <p:spPr>
          <a:xfrm>
            <a:off x="500034" y="500042"/>
            <a:ext cx="5429288" cy="3996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Содержимое 3" descr="20151020_175054.jpg"/>
          <p:cNvPicPr>
            <a:picLocks noChangeAspect="1"/>
          </p:cNvPicPr>
          <p:nvPr/>
        </p:nvPicPr>
        <p:blipFill>
          <a:blip r:embed="rId3" cstate="print"/>
          <a:srcRect l="28303" t="1673" r="28866" b="1264"/>
          <a:stretch>
            <a:fillRect/>
          </a:stretch>
        </p:blipFill>
        <p:spPr>
          <a:xfrm>
            <a:off x="5643570" y="2500306"/>
            <a:ext cx="2928958" cy="3733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50929_172400.jpg"/>
          <p:cNvPicPr>
            <a:picLocks noChangeAspect="1"/>
          </p:cNvPicPr>
          <p:nvPr/>
        </p:nvPicPr>
        <p:blipFill>
          <a:blip r:embed="rId2" cstate="print"/>
          <a:srcRect l="7910" r="5957" b="7812"/>
          <a:stretch>
            <a:fillRect/>
          </a:stretch>
        </p:blipFill>
        <p:spPr>
          <a:xfrm>
            <a:off x="642910" y="500042"/>
            <a:ext cx="5221028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143644"/>
            <a:ext cx="8858312" cy="571496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Вашневская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И. (5А). Иллюстрации к сказке «Хитрость и правда»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 descr="20150929_172454.jpg"/>
          <p:cNvPicPr>
            <a:picLocks noChangeAspect="1"/>
          </p:cNvPicPr>
          <p:nvPr/>
        </p:nvPicPr>
        <p:blipFill>
          <a:blip r:embed="rId3" cstate="print"/>
          <a:srcRect l="4673" r="3738" b="3634"/>
          <a:stretch>
            <a:fillRect/>
          </a:stretch>
        </p:blipFill>
        <p:spPr>
          <a:xfrm>
            <a:off x="3643306" y="3286124"/>
            <a:ext cx="4948928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143644"/>
            <a:ext cx="8729666" cy="5714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C2E2C"/>
                </a:solidFill>
              </a:rPr>
              <a:t>Галицкая. Д. (5А). Иллюстрации к сказке «Выдуманный пожар»</a:t>
            </a:r>
            <a:endParaRPr lang="ru-RU" sz="2400" b="1" dirty="0">
              <a:solidFill>
                <a:srgbClr val="7C2E2C"/>
              </a:solidFill>
            </a:endParaRPr>
          </a:p>
        </p:txBody>
      </p:sp>
      <p:pic>
        <p:nvPicPr>
          <p:cNvPr id="3" name="Содержимое 3" descr="IMG_2267.JPG"/>
          <p:cNvPicPr>
            <a:picLocks noChangeAspect="1"/>
          </p:cNvPicPr>
          <p:nvPr/>
        </p:nvPicPr>
        <p:blipFill>
          <a:blip r:embed="rId2" cstate="print"/>
          <a:srcRect l="1282" t="8402" r="1314"/>
          <a:stretch>
            <a:fillRect/>
          </a:stretch>
        </p:blipFill>
        <p:spPr>
          <a:xfrm rot="10800000">
            <a:off x="571472" y="500042"/>
            <a:ext cx="5072098" cy="3003194"/>
          </a:xfrm>
          <a:prstGeom prst="rect">
            <a:avLst/>
          </a:prstGeom>
        </p:spPr>
      </p:pic>
      <p:pic>
        <p:nvPicPr>
          <p:cNvPr id="4" name="Содержимое 5" descr="IMG_2266.JPG"/>
          <p:cNvPicPr>
            <a:picLocks noChangeAspect="1"/>
          </p:cNvPicPr>
          <p:nvPr/>
        </p:nvPicPr>
        <p:blipFill>
          <a:blip r:embed="rId3" cstate="print"/>
          <a:srcRect l="2692" t="7862" r="1871" b="2972"/>
          <a:stretch>
            <a:fillRect/>
          </a:stretch>
        </p:blipFill>
        <p:spPr>
          <a:xfrm rot="10800000">
            <a:off x="3786182" y="3357562"/>
            <a:ext cx="4857784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143644"/>
            <a:ext cx="8229600" cy="5714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C2E2C"/>
                </a:solidFill>
              </a:rPr>
              <a:t>Изотова П. (5А). Иллюстрации к сказке «Умные сестрицы»</a:t>
            </a:r>
            <a:endParaRPr lang="ru-RU" sz="2400" b="1" dirty="0">
              <a:solidFill>
                <a:srgbClr val="7C2E2C"/>
              </a:solidFill>
            </a:endParaRPr>
          </a:p>
        </p:txBody>
      </p:sp>
      <p:pic>
        <p:nvPicPr>
          <p:cNvPr id="3" name="Picture 8" descr="кушанье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3914" b="3103"/>
          <a:stretch>
            <a:fillRect/>
          </a:stretch>
        </p:blipFill>
        <p:spPr>
          <a:xfrm>
            <a:off x="571472" y="500042"/>
            <a:ext cx="4861960" cy="3000396"/>
          </a:xfrm>
          <a:prstGeom prst="rect">
            <a:avLst/>
          </a:prstGeom>
          <a:noFill/>
          <a:ln/>
        </p:spPr>
      </p:pic>
      <p:pic>
        <p:nvPicPr>
          <p:cNvPr id="4" name="Picture 6" descr="домик у речки под калиновым мосточк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786182" y="3357562"/>
            <a:ext cx="4857752" cy="2782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215082"/>
            <a:ext cx="8786874" cy="50005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C2E2C"/>
                </a:solidFill>
              </a:rPr>
              <a:t>Муратова А. (5Б). Иллюстрации к сказке «Маруся и </a:t>
            </a:r>
            <a:r>
              <a:rPr lang="ru-RU" sz="2400" b="1" dirty="0" err="1" smtClean="0">
                <a:solidFill>
                  <a:srgbClr val="7C2E2C"/>
                </a:solidFill>
              </a:rPr>
              <a:t>Аленушка</a:t>
            </a:r>
            <a:r>
              <a:rPr lang="ru-RU" sz="2400" b="1" dirty="0" smtClean="0">
                <a:solidFill>
                  <a:srgbClr val="7C2E2C"/>
                </a:solidFill>
              </a:rPr>
              <a:t>»</a:t>
            </a:r>
            <a:endParaRPr lang="ru-RU" sz="2400" b="1" dirty="0">
              <a:solidFill>
                <a:srgbClr val="7C2E2C"/>
              </a:solidFill>
            </a:endParaRPr>
          </a:p>
        </p:txBody>
      </p:sp>
      <p:pic>
        <p:nvPicPr>
          <p:cNvPr id="2050" name="Picture 2" descr="C:\Users\17cab\Documents\МО\2015 - 2016\5Б Сказки\Муратова\IMG_2190.JPG"/>
          <p:cNvPicPr>
            <a:picLocks noChangeAspect="1" noChangeArrowheads="1"/>
          </p:cNvPicPr>
          <p:nvPr/>
        </p:nvPicPr>
        <p:blipFill>
          <a:blip r:embed="rId2" cstate="print"/>
          <a:srcRect l="3125" t="4166" r="2343" b="5208"/>
          <a:stretch>
            <a:fillRect/>
          </a:stretch>
        </p:blipFill>
        <p:spPr bwMode="auto">
          <a:xfrm>
            <a:off x="571472" y="500042"/>
            <a:ext cx="4371677" cy="3143272"/>
          </a:xfrm>
          <a:prstGeom prst="rect">
            <a:avLst/>
          </a:prstGeom>
          <a:noFill/>
        </p:spPr>
      </p:pic>
      <p:pic>
        <p:nvPicPr>
          <p:cNvPr id="2051" name="Picture 3" descr="C:\Users\17cab\Documents\МО\2015 - 2016\5Б Сказки\Муратова\IMG_2192.JPG"/>
          <p:cNvPicPr>
            <a:picLocks noChangeAspect="1" noChangeArrowheads="1"/>
          </p:cNvPicPr>
          <p:nvPr/>
        </p:nvPicPr>
        <p:blipFill>
          <a:blip r:embed="rId3" cstate="print"/>
          <a:srcRect l="4687" t="5208" r="1562" b="5208"/>
          <a:stretch>
            <a:fillRect/>
          </a:stretch>
        </p:blipFill>
        <p:spPr bwMode="auto">
          <a:xfrm>
            <a:off x="4143372" y="3071810"/>
            <a:ext cx="4500594" cy="3225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143644"/>
            <a:ext cx="8229600" cy="571496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rgbClr val="7C2E2C"/>
                </a:solidFill>
              </a:rPr>
              <a:t>Ефременко</a:t>
            </a:r>
            <a:r>
              <a:rPr lang="ru-RU" sz="2400" b="1" dirty="0" smtClean="0">
                <a:solidFill>
                  <a:srgbClr val="7C2E2C"/>
                </a:solidFill>
              </a:rPr>
              <a:t> Г. (5Б). Иллюстрации к сказке «Урок»</a:t>
            </a:r>
            <a:endParaRPr lang="ru-RU" sz="2400" b="1" dirty="0">
              <a:solidFill>
                <a:srgbClr val="7C2E2C"/>
              </a:solidFill>
            </a:endParaRPr>
          </a:p>
        </p:txBody>
      </p:sp>
      <p:pic>
        <p:nvPicPr>
          <p:cNvPr id="1026" name="Picture 2" descr="C:\Users\17cab\Documents\МО\2015 - 2016\5Б Сказки\Сказка Ефременко\картинка сказка Ефремен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613" y="571480"/>
            <a:ext cx="7830477" cy="5688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143644"/>
            <a:ext cx="8229600" cy="571496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rgbClr val="7C2E2C"/>
                </a:solidFill>
              </a:rPr>
              <a:t>Трушникова</a:t>
            </a:r>
            <a:r>
              <a:rPr lang="ru-RU" sz="2400" b="1" dirty="0" smtClean="0">
                <a:solidFill>
                  <a:srgbClr val="7C2E2C"/>
                </a:solidFill>
              </a:rPr>
              <a:t> А. (5Б).Иллюстрации к сказке «Кто главней?»</a:t>
            </a:r>
            <a:endParaRPr lang="ru-RU" sz="2400" b="1" dirty="0">
              <a:solidFill>
                <a:srgbClr val="7C2E2C"/>
              </a:solidFill>
            </a:endParaRPr>
          </a:p>
        </p:txBody>
      </p:sp>
      <p:pic>
        <p:nvPicPr>
          <p:cNvPr id="3" name="Объект 4"/>
          <p:cNvPicPr>
            <a:picLocks noChangeAspect="1"/>
          </p:cNvPicPr>
          <p:nvPr/>
        </p:nvPicPr>
        <p:blipFill>
          <a:blip r:embed="rId2" cstate="print">
            <a:lum brigh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37" r="11111"/>
          <a:stretch>
            <a:fillRect/>
          </a:stretch>
        </p:blipFill>
        <p:spPr>
          <a:xfrm>
            <a:off x="571472" y="714356"/>
            <a:ext cx="4163815" cy="3429024"/>
          </a:xfrm>
          <a:prstGeom prst="rect">
            <a:avLst/>
          </a:prstGeo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lum brigh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705" r="14091"/>
          <a:stretch>
            <a:fillRect/>
          </a:stretch>
        </p:blipFill>
        <p:spPr>
          <a:xfrm>
            <a:off x="4779491" y="2857496"/>
            <a:ext cx="3721599" cy="3343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215082"/>
            <a:ext cx="8643998" cy="50005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C2E2C"/>
                </a:solidFill>
              </a:rPr>
              <a:t>Погорелов Н. (5Б). Иллюстрации к сказке «Семь раз отмерь»</a:t>
            </a:r>
            <a:endParaRPr lang="ru-RU" sz="2400" b="1" dirty="0">
              <a:solidFill>
                <a:srgbClr val="7C2E2C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571472" y="2928934"/>
            <a:ext cx="4522847" cy="3198169"/>
          </a:xfrm>
          <a:prstGeom prst="rect">
            <a:avLst/>
          </a:prstGeom>
          <a:ln w="12700">
            <a:solidFill>
              <a:schemeClr val="accent4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3143240" y="500042"/>
            <a:ext cx="5402258" cy="3820013"/>
          </a:xfrm>
          <a:prstGeom prst="rect">
            <a:avLst/>
          </a:prstGeom>
          <a:ln w="12700">
            <a:solidFill>
              <a:schemeClr val="accent4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143644"/>
            <a:ext cx="8786874" cy="48896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C2E2C"/>
                </a:solidFill>
              </a:rPr>
              <a:t>Карпова О. (5Б). Иллюстрации к сказке «Ложка, Вилка и нож»</a:t>
            </a:r>
            <a:endParaRPr lang="ru-RU" sz="2400" b="1" dirty="0">
              <a:solidFill>
                <a:srgbClr val="7C2E2C"/>
              </a:solidFill>
            </a:endParaRPr>
          </a:p>
        </p:txBody>
      </p:sp>
      <p:pic>
        <p:nvPicPr>
          <p:cNvPr id="3" name="Объект 5"/>
          <p:cNvPicPr>
            <a:picLocks noChangeAspect="1"/>
          </p:cNvPicPr>
          <p:nvPr/>
        </p:nvPicPr>
        <p:blipFill>
          <a:blip r:embed="rId2" cstate="print">
            <a:lum brigh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500042"/>
            <a:ext cx="3168352" cy="4224470"/>
          </a:xfrm>
          <a:prstGeom prst="rect">
            <a:avLst/>
          </a:prstGeom>
        </p:spPr>
      </p:pic>
      <p:pic>
        <p:nvPicPr>
          <p:cNvPr id="4" name="Объект 1"/>
          <p:cNvPicPr>
            <a:picLocks noChangeAspect="1"/>
          </p:cNvPicPr>
          <p:nvPr/>
        </p:nvPicPr>
        <p:blipFill>
          <a:blip r:embed="rId3" cstate="print">
            <a:lum brigh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500042"/>
            <a:ext cx="2526550" cy="2961742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print">
            <a:lum brigh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2" y="3214686"/>
            <a:ext cx="2734024" cy="2818723"/>
          </a:xfrm>
          <a:prstGeom prst="rect">
            <a:avLst/>
          </a:prstGeom>
        </p:spPr>
      </p:pic>
      <p:pic>
        <p:nvPicPr>
          <p:cNvPr id="7" name="Объект 2"/>
          <p:cNvPicPr>
            <a:picLocks noChangeAspect="1"/>
          </p:cNvPicPr>
          <p:nvPr/>
        </p:nvPicPr>
        <p:blipFill>
          <a:blip r:embed="rId5" cstate="print">
            <a:lum brigh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2" y="428604"/>
            <a:ext cx="2214578" cy="2212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168</Words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Авторские рисунки учащихся МОУ СОШ №35, иллюстрирующие сказки, сочиненные в рамках конкурса «Сказочники» 2015 г. </vt:lpstr>
      <vt:lpstr>Вашневская И. (5А). Иллюстрации к сказке «Хитрость и правда»</vt:lpstr>
      <vt:lpstr>Галицкая. Д. (5А). Иллюстрации к сказке «Выдуманный пожар»</vt:lpstr>
      <vt:lpstr>Изотова П. (5А). Иллюстрации к сказке «Умные сестрицы»</vt:lpstr>
      <vt:lpstr>Муратова А. (5Б). Иллюстрации к сказке «Маруся и Аленушка»</vt:lpstr>
      <vt:lpstr>Ефременко Г. (5Б). Иллюстрации к сказке «Урок»</vt:lpstr>
      <vt:lpstr>Трушникова А. (5Б).Иллюстрации к сказке «Кто главней?»</vt:lpstr>
      <vt:lpstr>Погорелов Н. (5Б). Иллюстрации к сказке «Семь раз отмерь»</vt:lpstr>
      <vt:lpstr>Карпова О. (5Б). Иллюстрации к сказке «Ложка, Вилка и нож»</vt:lpstr>
      <vt:lpstr>Каменская А. (5Б). Иллюстрации к «Сказке о цветке»</vt:lpstr>
      <vt:lpstr>Бочарова Д. (5Б). Иллюстрации к сказке «Любушка»</vt:lpstr>
      <vt:lpstr>Вашневская И. (5А). Иллюстрации к басне «В семье нет ссоры»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17cab</cp:lastModifiedBy>
  <cp:revision>37</cp:revision>
  <dcterms:created xsi:type="dcterms:W3CDTF">2016-01-25T07:29:35Z</dcterms:created>
  <dcterms:modified xsi:type="dcterms:W3CDTF">2016-01-25T14:42:42Z</dcterms:modified>
</cp:coreProperties>
</file>