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48872" cy="187220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Поздравляем  Афанасьеву </a:t>
            </a:r>
            <a:r>
              <a:rPr lang="ru-RU" sz="2800" dirty="0" err="1"/>
              <a:t>Дарину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 smtClean="0"/>
              <a:t>ученицу 10 «Б» класса с победами за 2 последних месяца!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104456" cy="397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9"/>
            <a:ext cx="97940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2903"/>
            <a:ext cx="2304256" cy="153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16" y="4365104"/>
            <a:ext cx="1838414" cy="194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1610487" cy="190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697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Поздравляем  Афанасьеву Дарину  ученицу 10 «Б» класса с победами за 2 последних месяца!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Дарина</dc:creator>
  <cp:lastModifiedBy>Дарина</cp:lastModifiedBy>
  <cp:revision>2</cp:revision>
  <dcterms:created xsi:type="dcterms:W3CDTF">2015-12-20T19:04:50Z</dcterms:created>
  <dcterms:modified xsi:type="dcterms:W3CDTF">2015-12-20T19:38:10Z</dcterms:modified>
</cp:coreProperties>
</file>