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1" r:id="rId6"/>
    <p:sldId id="260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857232"/>
            <a:ext cx="6858048" cy="3643338"/>
          </a:xfrm>
        </p:spPr>
        <p:txBody>
          <a:bodyPr>
            <a:normAutofit/>
          </a:bodyPr>
          <a:lstStyle/>
          <a:p>
            <a:r>
              <a:rPr lang="ru-RU" dirty="0" smtClean="0"/>
              <a:t>7-е классы МОУ СОШ №30 в сопровождении учителей </a:t>
            </a:r>
            <a:r>
              <a:rPr lang="ru-RU" dirty="0" err="1" smtClean="0"/>
              <a:t>Трофименко</a:t>
            </a:r>
            <a:r>
              <a:rPr lang="ru-RU" dirty="0" smtClean="0"/>
              <a:t> И.О. и Киселевой А.Ю. на воинских мемориалах в г.Ржев.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IMG412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0"/>
            <a:ext cx="5643602" cy="6858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1643050"/>
            <a:ext cx="8572560" cy="2857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928670"/>
            <a:ext cx="8715436" cy="521497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Вечная память павшим за освобождение нашей великой Родины от немецко-фашистских захватчиков!</a:t>
            </a:r>
            <a:br>
              <a:rPr lang="ru-RU" dirty="0" smtClean="0"/>
            </a:br>
            <a:r>
              <a:rPr lang="ru-RU" dirty="0" smtClean="0"/>
              <a:t>Вечная память воинам, павшим в боях за освобождение Тверской земли от коричневой чумы </a:t>
            </a:r>
            <a:r>
              <a:rPr lang="en-US" dirty="0" smtClean="0"/>
              <a:t>XX </a:t>
            </a:r>
            <a:r>
              <a:rPr lang="ru-RU" dirty="0" smtClean="0"/>
              <a:t>века.</a:t>
            </a:r>
            <a:br>
              <a:rPr lang="ru-RU" dirty="0" smtClean="0"/>
            </a:br>
            <a:r>
              <a:rPr lang="ru-RU" dirty="0" smtClean="0"/>
              <a:t>Вечная память тем, кто сохранил для потомков мирное небо на головой.</a:t>
            </a:r>
            <a:br>
              <a:rPr lang="ru-RU" dirty="0" smtClean="0"/>
            </a:br>
            <a:r>
              <a:rPr lang="ru-RU" dirty="0" smtClean="0"/>
              <a:t>Никто не забыт!</a:t>
            </a:r>
            <a:br>
              <a:rPr lang="ru-RU" dirty="0" smtClean="0"/>
            </a:br>
            <a:r>
              <a:rPr lang="ru-RU" dirty="0" smtClean="0"/>
              <a:t>Ничто не забыто!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</TotalTime>
  <Words>38</Words>
  <Application>Microsoft Office PowerPoint</Application>
  <PresentationFormat>Экран (4:3)</PresentationFormat>
  <Paragraphs>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7-е классы МОУ СОШ №30 в сопровождении учителей Трофименко И.О. и Киселевой А.Ю. на воинских мемориалах в г.Ржев.</vt:lpstr>
      <vt:lpstr>Слайд 2</vt:lpstr>
      <vt:lpstr>Вечная память павшим за освобождение нашей великой Родины от немецко-фашистских захватчиков! Вечная память воинам, павшим в боях за освобождение Тверской земли от коричневой чумы XX века. Вечная память тем, кто сохранил для потомков мирное небо на головой. Никто не забыт! Ничто не забыто!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7-е классы МОУ СОШ №30 в сопровождении учителей Трофименко И.О. и Киселевой А.Ю. на воинских мемориалах в г.Ржев.</dc:title>
  <dc:creator>uset</dc:creator>
  <cp:lastModifiedBy>МОУ СОШ №30</cp:lastModifiedBy>
  <cp:revision>3</cp:revision>
  <dcterms:created xsi:type="dcterms:W3CDTF">2015-04-15T16:26:23Z</dcterms:created>
  <dcterms:modified xsi:type="dcterms:W3CDTF">2015-04-17T06:50:23Z</dcterms:modified>
</cp:coreProperties>
</file>