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82" r:id="rId2"/>
    <p:sldId id="288" r:id="rId3"/>
    <p:sldId id="312" r:id="rId4"/>
    <p:sldId id="285" r:id="rId5"/>
    <p:sldId id="286" r:id="rId6"/>
    <p:sldId id="287" r:id="rId7"/>
    <p:sldId id="291" r:id="rId8"/>
    <p:sldId id="294" r:id="rId9"/>
    <p:sldId id="318" r:id="rId10"/>
    <p:sldId id="293" r:id="rId11"/>
    <p:sldId id="301" r:id="rId12"/>
    <p:sldId id="313" r:id="rId13"/>
    <p:sldId id="314" r:id="rId14"/>
    <p:sldId id="300" r:id="rId15"/>
    <p:sldId id="299" r:id="rId16"/>
    <p:sldId id="32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00FF00"/>
    <a:srgbClr val="954ECA"/>
    <a:srgbClr val="2E503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687128-395C-46BF-9443-E062FA85F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41AC6-9CDA-4D02-84F9-6947386A759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DA36D-B724-492D-BD6C-25964A313A5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3DB68-A115-49CB-815E-91EC01EBD56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C4C6C-7A99-4947-B01B-ABDBBB2B483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CFB72-8989-410D-AD34-A6B6372CB6B6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D4C50-4265-41C0-B5B2-4B4F6FA1511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94A27-0801-4017-9DC4-22FE5D6B8E0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CE939-19D8-4D37-A4FA-8EB33E7932A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838A-1178-4B41-97A9-A9A85F8D034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09648-2A32-4D7E-AC65-5EBB0474405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F8E96-9B10-4A4F-A4ED-7927AFA3A8E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679C0-5D5B-4EA3-A989-C937515BB0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5968D-A212-4717-871B-492ED6BFDB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8197E-3E13-4513-BFF6-A9343AB29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3B9675-D6A2-4585-BDC9-2E890EE9F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04B6F-C179-4214-89E6-902D3E147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04C7E-057B-41FA-881C-B6A364F55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84A78-7586-4F87-B593-7520C324CE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7969D-A923-4C1E-A93D-0D647653D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D1D8A-3E99-4C55-8E95-6F8C47F20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31FB27-7F05-40F9-BA9A-304008363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425C5-5B42-4825-8169-A189693BF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367368-FB81-47EA-BAC6-C6FD4560A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282" y="1928802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483022" lon="20459101" rev="46604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 smtClean="0"/>
              <a:t>ЧТО Я ПОМНЮ О ВОЙНЕ.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22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июня 194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г – 9 мая 1945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196934"/>
            <a:ext cx="3548087" cy="266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4052" y="0"/>
            <a:ext cx="285994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264" y="4606458"/>
            <a:ext cx="3429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" y="-49708"/>
            <a:ext cx="3240360" cy="31134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86354"/>
            <a:ext cx="1512168" cy="2217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190875" cy="216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в комнате стояла буржуйка, так вот мама вымоет кожуру от картофеля и облепит всю печку, она испечется, и мы едим. А где она брала кожуру, я не помню. Особенно было голодно в первую зиму, а потом нам, эвакуированным, дали участки среди леса. Со всех сторон лес, и мы там сажали картошку. Лето короткое, но теплое, времени для созревания мало, но в лесу картошка созревала, там было теплее. Потом мама научилась грибы собирать. Грибы-грузди размером с тарелку разрезали на несколько частей и солили. Во дворе стоял сарай, а там папа вырыл погреб. В погребе вырастили поросенка, мама носила ведрами сыворотку с маслобойки для поросенка. За ее работу ей давали помои и так растили поросенка. И тогда нам стало легче, сытнее.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428596" y="357167"/>
            <a:ext cx="842968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/>
              <a:t>Помню, однажды ночью мама нас разбудила, обнимает, целует, плачет. Плачет от радости – Мелитополь освободили от немцев, поедем домой. Это было в феврале 1944 года. И вот мы тут же зимой отправились домой, в Мелитополь. Как добирались до Москвы, плохо помню. Помню только, что на вокзалах было очень много людей: кто сидел, кто лежал прямо на полу, негде было ступить. А вот путь от Москвы до Мелитополя отлично помню, как будто вчера было. Во-первых, ни одного целого вокзала не было, начиная от Курска: Белгород, Лозовая, Павлоград, Запорожье – все стояло в руинах. Пассажирского движения не было. Добирались от станции до станции на воинских эшелонах, кто посадит. Ехали на открытой платформе, в товарном вагоне на кирпичах. Доедем до следующей станции – нас высаживают. Помню, в теплушку солдаты нас позвали на станции, напоили, дали поесть, а мама стояла на улице. Потом нас посадили на открытую платформу в Лозовой до Павлодара, а с Павлодара до Запорожья тоже попутно ехали, а уж с Запорожья сели до Мелитополя. В Мелитополе здание вокзала тоже было разрушено. От вокзала до бабушкиного переулка улица была уставлена подбитыми танками, нашими и немецкими. Забора вокруг дома не было, все рамы в доме были выбиты и забиты, где досками, где фанерой. Первого, кого мы увидели, был двоюродный брат Витя – в больших деревянных немецких колодках на босу ногу, в чем-то длинном и рваном.</a:t>
            </a:r>
          </a:p>
          <a:p>
            <a:pPr algn="ctr">
              <a:spcBef>
                <a:spcPct val="50000"/>
              </a:spcBef>
              <a:defRPr/>
            </a:pPr>
            <a:endParaRPr lang="ru-RU" sz="20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410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682489"/>
            <a:ext cx="3429024" cy="18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6" b="7874"/>
          <a:stretch>
            <a:fillRect/>
          </a:stretch>
        </p:blipFill>
        <p:spPr bwMode="auto">
          <a:xfrm>
            <a:off x="357158" y="4391009"/>
            <a:ext cx="3286148" cy="212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571480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Мелитополе я пошла в школу. Школы как единого здания не было: один урок в одном здании, другой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дорогу. Не было тетрадей, бумаги, писали на газетах, картоне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на чем. Книг тоже не было. В классе были дети-переростки, т.к. они 3 года были в оккупации и не учились. Со мной за партой сидел мальчик, так он был совсем большой. Всей школой ходили на поля собирали колоски.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самой войной отца наградили премией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пианино и приемником. В доме ничего не осталось, все разграбили. Света не было, вечерами зажигали коптилки. Это такие снарядные гильзы с фитилем. Жили очень голодно, хлеба не было, одна кукуруза. Весной на огороде все листочки объедали, на фруктовых деревьях клей срывали.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Учитель\Downloads\x_a15b7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77" y="2564904"/>
            <a:ext cx="3911407" cy="32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Учитель\Download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24815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471488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60000"/>
              <a:defRPr/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14348" y="571480"/>
            <a:ext cx="7848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/>
              <a:t>День Победы запомнился на всю жизнь. У дяди Васи в комнате висел репродуктор(круглая черная тарелка). Так вот он ночью прибегает к нам в одном нижнем белье. Разбудил, плачет от радости, обнимает нас: «Война кончилась!», а утром весь народ без всякого призыва собрался в центре города на митинг.</a:t>
            </a:r>
          </a:p>
          <a:p>
            <a:pPr algn="ctr">
              <a:spcBef>
                <a:spcPct val="50000"/>
              </a:spcBef>
              <a:defRPr/>
            </a:pPr>
            <a:endParaRPr lang="ru-RU" sz="28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5122" name="Picture 2" descr="C:\Users\Учитель\Downloads\377713_html_4b4c5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682958" cy="25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21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500034" y="357167"/>
            <a:ext cx="82153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/>
              <a:t>Для справки: до войны в Мелитополе проживало 50 тыс. населения. Многие эвакуировались, около 15 </a:t>
            </a:r>
            <a:r>
              <a:rPr lang="ru-RU" sz="2800" dirty="0" err="1" smtClean="0"/>
              <a:t>тыс.евреев</a:t>
            </a:r>
            <a:r>
              <a:rPr lang="ru-RU" sz="2800" dirty="0" smtClean="0"/>
              <a:t> </a:t>
            </a:r>
            <a:r>
              <a:rPr lang="ru-RU" sz="2800" dirty="0" smtClean="0"/>
              <a:t>расстреляли немцы. За городом, за мостом в сторону г. Бердянска были вырыты противотанковые рвы и там лежали расстрелянные. Мы, дети, ходили смотреть это место.</a:t>
            </a:r>
            <a:endParaRPr lang="ru-RU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874922"/>
            <a:ext cx="3857652" cy="26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Учитель\Downloads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08" y="3643314"/>
            <a:ext cx="3607939" cy="27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643314"/>
            <a:ext cx="2246355" cy="29613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28596" y="428604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ru-RU" dirty="0" smtClean="0"/>
              <a:t>В настоящее время в Мелитополе проживает около 300 тыс. населения. Это промышленный город, там много заводов. Отец за трудовой подвиг был награжден многими медалями  и Орденом Трудового Красного Знамени. До конца войны он работал на Урале, а после войны был командирован в Германию в г. </a:t>
            </a:r>
            <a:r>
              <a:rPr lang="ru-RU" dirty="0" err="1" smtClean="0"/>
              <a:t>Бреслау</a:t>
            </a:r>
            <a:r>
              <a:rPr lang="ru-RU" dirty="0" smtClean="0"/>
              <a:t> для демонтажа оборудования, которое вывезли немцы. Мама работала на заводе им. Микояна, а по ночам шила. Что-то из шинелей перешивала, а бабушка потом продавала на рынке. Когда все немного наладилось, бабушка ездила в Москву к своей сестре т. Леле, покупала там материал, мама из него шила, а бабушка продавала. Мама научила меня вышивать на машинке, и я вышивала рубашки, салфетки, а бабушка все это продавала. Мама моя хорошо играла на гитаре и мандолине, пела хорошо. Хотели учить и меня играть на пианино, но всему помешала война. Вот такое у меня было детство.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09" y="4000504"/>
            <a:ext cx="4028133" cy="260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57148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Начало войны: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22 июня 1941 года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Окончание войны: 9 мая 1945 года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83690" y="2200780"/>
            <a:ext cx="2232248" cy="30243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14612" y="3286124"/>
            <a:ext cx="5886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Воспоминания прабабушки </a:t>
            </a:r>
            <a:r>
              <a:rPr lang="ru-RU" sz="2400" i="1" dirty="0" err="1" smtClean="0">
                <a:solidFill>
                  <a:srgbClr val="FF0000"/>
                </a:solidFill>
              </a:rPr>
              <a:t>Чуниной</a:t>
            </a:r>
            <a:r>
              <a:rPr lang="ru-RU" sz="2400" i="1" dirty="0" smtClean="0">
                <a:solidFill>
                  <a:srgbClr val="FF0000"/>
                </a:solidFill>
              </a:rPr>
              <a:t> Анны</a:t>
            </a:r>
            <a:endParaRPr lang="ru-RU" sz="2400" dirty="0" smtClean="0"/>
          </a:p>
          <a:p>
            <a:r>
              <a:rPr lang="ru-RU" sz="2400" i="1" dirty="0" smtClean="0"/>
              <a:t>Семеновой Тамары  Николаевны,</a:t>
            </a:r>
            <a:endParaRPr lang="ru-RU" sz="2400" dirty="0" smtClean="0"/>
          </a:p>
          <a:p>
            <a:r>
              <a:rPr lang="ru-RU" sz="2400" i="1" dirty="0" smtClean="0"/>
              <a:t>написанные к 50-летию Победы, </a:t>
            </a:r>
            <a:r>
              <a:rPr lang="ru-RU" sz="2400" i="1" smtClean="0"/>
              <a:t>Май 1995</a:t>
            </a:r>
            <a:r>
              <a:rPr lang="ru-RU" sz="2400" i="1" dirty="0" smtClean="0"/>
              <a:t>.</a:t>
            </a:r>
          </a:p>
          <a:p>
            <a:endParaRPr lang="ru-RU" sz="2400" i="1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6000768"/>
            <a:ext cx="742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Работу выполнили </a:t>
            </a:r>
            <a:r>
              <a:rPr lang="ru-RU" dirty="0" err="1" smtClean="0"/>
              <a:t>Чунина</a:t>
            </a:r>
            <a:r>
              <a:rPr lang="ru-RU" dirty="0" smtClean="0"/>
              <a:t> Анна и Макаров Вадим. учащиеся 7Б класса.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6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214938" y="4214818"/>
            <a:ext cx="39290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«Целью моей жизни является уничтожение Советского государства»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Адольф Гитлер «Моя борьба»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68313" y="1844675"/>
            <a:ext cx="81534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AutoNum type="arabicPeriod"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66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Мне было 7 лет, когда началась война – 22 июня 1941. Мы жили на Украине в г. Мелитополе Запорожской области. Наш город бомбили в первый раз днем. Мы были на веранде, когда появилось над нами много самолетов. Они летали очень низко, такие черные, даже кресты видны. Они сбросили бомбы, стоял грохот, как – будто гроза, пламя и дым. Бомбы сбросили за кладбищем, ближе к железнодорожному вокзалу. В огороде у бабушки был вырыт окоп, мы там прятались, когда объявлялась тревога. Однажды во время бомбежки взрывной волной меня подбросило и оглушило, я долго ничего не слышала. В июле и августе у нас очень жарко. Мне запомнилось, как по нашей улице шли колонной, как на демонстрации, наши солдаты. Они отступали в Крым. Все в белом, рубашки и брюки белые. Я все думала, почему это в нижнем белье? А теперь, по истечении времени,  знаю, что это гимнастерки и брюки были выцветшие от пота и солнца, такая была жара. Мы, дети, стояли и смотрели на них и выносили им пить.</a:t>
            </a:r>
          </a:p>
          <a:p>
            <a:endParaRPr lang="en-US" dirty="0" smtClean="0"/>
          </a:p>
        </p:txBody>
      </p:sp>
      <p:pic>
        <p:nvPicPr>
          <p:cNvPr id="1026" name="Picture 2" descr="C:\Users\Учитель\Downloads\129223382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40768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71472" y="333374"/>
            <a:ext cx="8121678" cy="53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В том далеком 1941 году я пошла в первый класс школы № 18 – теперь этой школы нет, но проучилась всего неделю. Отец мой работал на заводе. Он был забронирован, так как был очень хорошим специалистом – модельщиком. Завод эвакуировали на Урал. Мама наша не хотела уезжать, и отец уехал один, но на следующий день он появился дома, т.е. он сбежал, упал на колени в коридоре и сказал: «Никуда я без вас не поеду!». А по закону военного времени это считалось дезертирством, а значит – расстрел.</a:t>
            </a:r>
          </a:p>
          <a:p>
            <a:pPr algn="ctr">
              <a:defRPr/>
            </a:pPr>
            <a:endParaRPr lang="ru-RU" sz="3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71500" y="4357688"/>
            <a:ext cx="8153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55650" y="5949950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29797"/>
            <a:ext cx="2428860" cy="18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357158" y="500042"/>
            <a:ext cx="85725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этот же день мы с последним эшелоном уехали. Это было в середине сентября, 10 числа, а на следующий день немцы вошли в город. Так как мама не собиралась ехать, вещи не были собраны, мы, в чем были одеты, в том и уехали: мама в босоножках, а у отца сапоги резиновые. Мама взяла только швейную машинку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нас и спасло в эвакуации. А дома осталась моя бабушка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Лунева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Капитолина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Павловна и мой дядя Вася, мамин брат, инвалид детства.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Учитель\Download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6808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500042"/>
            <a:ext cx="80010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дороге нас бомбили, мы выскакивали из вагонов и бежали в посадки деревьев. А ехали мы в товарных вагонах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теплушках, и не в сторону Москвы, а в объезд, т.к. немец был уже в Запорожье. Везли нас через Северный Кавказ, Ростов. На каждой станции подолгу стояли на запасных путях, пропуская воинские эшелоны. Долго стояли в Ростове, и вот только нас отправили, как налетели самолеты и начали бомбить станцию. А на станции много путей  и вес они заполнены составами. Мы когда отъехали, путь закруглялся, и мы увидели черный дым, пламя до неба. На Кубани , на станции Ея, стояли 16 суток, и однажды днем я увидела на небе  бой: один самолет был подбит, за ним потянулся черный шлейф и он упал в лесок. Вот, что я запомнила, а чей это был самолет, не знаю. Ехали мы долго, в нашем вагоне были сделаны нары, а под нарами лежали снаряды. Теперь я думаю, что без зарядов, а тогда не знала. Эти болванки вытачивали на нашем заводе. Посреди вагона стояла печка-буржуйка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такая чугунная круглая печка с одним кружком, накалится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красная. Однажды вагон так дернуло, что упала кастрюля с горячей водой и вылилась мне на спину. Я лежала на животе долго, пока не зажила рана. Как-то папа чуть не отстал от поезда, так как отправлялись всегда без объявления. Он вышел на полустанке что-нибудь купить поесть, а поезд пошел. Так он летел как птица наперерез составу, едва успел вскочить в последний вагон.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Вадим\Downloads\12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94529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68313" y="2133600"/>
            <a:ext cx="83629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3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3200" b="1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3779838" y="3068638"/>
            <a:ext cx="5183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752" y="4071942"/>
            <a:ext cx="1544315" cy="23288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7158" y="500042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пути мы были 45 дней. Приехали мы в Челябинскую область, поселок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Катайск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Теперь это город, а тогда был небольшой поселок. Там стояла настоящая зима, снег до крыш, избы занесены снегом, окон не видно. Смотрела я фильм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Вечный 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как в том фильме и у нас тогда было. К самому вагону, т.е. к дверям, подогнали грузовую машину, и нас в эту машину погрузили, чтобы развезти по избам на постой. Нам попалась хорошая хозяйка, ласковая, жалостливая. Мы все заболели воспалением легких. Лежали на русской печи вповалку, и эта женщина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 Нина (фамилию ее я не помню)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 спасла и вылечила. Отец монтировал станки прямо на снегу,  натянули тент и так и собирали прямо на морозе. Потом кое-какие бараки построили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 был завод. На нем делали снаряды и детали для танков. Мы отца дома и не видели, он даже ночевал на заводе. Мама шила шинели, а ночью заказы вышивала, а я разносила. Она соберет узелок и говорит: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Отнеси, Тамара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я ходила очень далеко в другие деревни, по оврагам, и не понимала, что это очень опасно. За работу мне давали, кто что мог: кто несколько картофелин, кто молока немного. Этим и выжили, а наших земляков очень  много умерло с голоду. Отец наш ходил опухший от голода, у него ноги не влезали в валенки. Пришлось разрезать голенища.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Моему брату Володе было 4 годика. Я с ним ходила на замерзшее поле ковырять картошку.  Ее уже присыпало снегом, а мы ходили, искали. Пока родители были на работе, мы ходили дрова пилить по дворам, хотя какие мы пильщики. Люди из жалости нас кормили.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Учитель\Downloads\1336544698_jcs6ahioy92nea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24" y="2801090"/>
            <a:ext cx="4841480" cy="32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1824</TotalTime>
  <Words>1653</Words>
  <Application>Microsoft Office PowerPoint</Application>
  <PresentationFormat>Экран (4:3)</PresentationFormat>
  <Paragraphs>41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22 июня 1945 г – 9 мая 1945 г.</dc:title>
  <dc:creator>Леонид</dc:creator>
  <cp:lastModifiedBy>Учитель</cp:lastModifiedBy>
  <cp:revision>259</cp:revision>
  <dcterms:created xsi:type="dcterms:W3CDTF">2009-02-17T10:08:54Z</dcterms:created>
  <dcterms:modified xsi:type="dcterms:W3CDTF">2015-03-19T08:38:24Z</dcterms:modified>
</cp:coreProperties>
</file>