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D829-49B3-443E-B815-883AB5F4C2E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2036-33FA-4C0A-9CCF-E3AA6FAA2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8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B6D75E-8940-4AF0-BFCE-E3EAE28E363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1C9247-8C49-4D34-89BD-E9FEE6D2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Составитель:  Терентьева М.А.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75351" cy="17931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умный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5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Великие математики.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248472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lvl="0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1. Кто </a:t>
            </a:r>
            <a:r>
              <a:rPr lang="ru-RU" sz="2800" dirty="0"/>
              <a:t>из великих математиков изображён на фотографии?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987824" y="5229200"/>
            <a:ext cx="4824536" cy="1377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(ответ: Пифагор)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http://rudocs.exdat.com/pars_docs/tw_refs/20/19284/19284_html_6276324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33" y="1268760"/>
            <a:ext cx="453650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262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2. Это </a:t>
            </a:r>
            <a:r>
              <a:rPr lang="ru-RU" sz="2800" dirty="0"/>
              <a:t>слова Пушкина или Гаусса: «Математика – царица наук»?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Гаусса)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3. Пифагор </a:t>
            </a:r>
            <a:r>
              <a:rPr lang="ru-RU" sz="2800" dirty="0"/>
              <a:t>или Архимед был олимпийским чемпионом по боксу?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Архимед)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4. Французский </a:t>
            </a:r>
            <a:r>
              <a:rPr lang="ru-RU" sz="2800" dirty="0"/>
              <a:t>учёный, который изобрёл метод координат?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Декарт)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46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5. Кому </a:t>
            </a:r>
            <a:r>
              <a:rPr lang="ru-RU" sz="2800" dirty="0"/>
              <a:t>из древних учёных принадлежат слова: «Числа правят миром!»?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Пифагору)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6. По </a:t>
            </a:r>
            <a:r>
              <a:rPr lang="ru-RU" sz="2800" dirty="0"/>
              <a:t>какому разделу математики известен Евклид?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геометрия)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7. Чем </a:t>
            </a:r>
            <a:r>
              <a:rPr lang="ru-RU" sz="2800" dirty="0"/>
              <a:t>прославился Леонардо да Винчи, кроме физики, математики и механики?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он был художником)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757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12511" cy="1143000"/>
          </a:xfrm>
        </p:spPr>
        <p:txBody>
          <a:bodyPr/>
          <a:lstStyle/>
          <a:p>
            <a:pPr lvl="0"/>
            <a:r>
              <a:rPr lang="ru-RU" dirty="0" smtClean="0">
                <a:effectLst/>
              </a:rPr>
              <a:t>8. Первая русская женщина-математик?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8104" y="4653136"/>
            <a:ext cx="3456384" cy="1584176"/>
          </a:xfrm>
        </p:spPr>
        <p:txBody>
          <a:bodyPr>
            <a:normAutofit/>
          </a:bodyPr>
          <a:lstStyle/>
          <a:p>
            <a:r>
              <a:rPr lang="ru-RU" sz="3200" dirty="0"/>
              <a:t>(ответ: Софья Ковалевская)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 descr="http://rudocs.exdat.com/pars_docs/tw_refs/20/19284/19284_html_61f388c8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68350" cy="3500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54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Весёлые задачи.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036496" cy="4914880"/>
          </a:xfrm>
        </p:spPr>
        <p:txBody>
          <a:bodyPr>
            <a:normAutofit fontScale="32500" lnSpcReduction="20000"/>
          </a:bodyPr>
          <a:lstStyle/>
          <a:p>
            <a:pPr marL="365760" lvl="1" indent="0">
              <a:buNone/>
            </a:pPr>
            <a:r>
              <a:rPr lang="ru-RU" sz="8400" dirty="0" smtClean="0"/>
              <a:t>1. Кто </a:t>
            </a:r>
            <a:r>
              <a:rPr lang="ru-RU" sz="8400" dirty="0"/>
              <a:t>окажется тяжелее: первый людоед, который весил 48кг и на ужин съел второго или второй, который весил 52кг и съел первого?</a:t>
            </a:r>
          </a:p>
          <a:p>
            <a:r>
              <a:rPr lang="ru-RU" sz="8600" dirty="0"/>
              <a:t/>
            </a:r>
            <a:br>
              <a:rPr lang="ru-RU" sz="8600" dirty="0"/>
            </a:br>
            <a:r>
              <a:rPr lang="ru-RU" sz="8600" dirty="0"/>
              <a:t>(ответ: одинаково)</a:t>
            </a:r>
            <a:br>
              <a:rPr lang="ru-RU" sz="8600" dirty="0"/>
            </a:br>
            <a:endParaRPr lang="ru-RU" sz="8600" dirty="0"/>
          </a:p>
          <a:p>
            <a:pPr lvl="0"/>
            <a:r>
              <a:rPr lang="ru-RU" sz="8600" dirty="0"/>
              <a:t/>
            </a:r>
            <a:br>
              <a:rPr lang="ru-RU" sz="8600" dirty="0"/>
            </a:br>
            <a:r>
              <a:rPr lang="ru-RU" sz="8600" dirty="0" smtClean="0"/>
              <a:t>2. Какое </a:t>
            </a:r>
            <a:r>
              <a:rPr lang="ru-RU" sz="8600" dirty="0"/>
              <a:t>число надо увеличить в 15 раз, чтобы получить 15?</a:t>
            </a:r>
          </a:p>
          <a:p>
            <a:r>
              <a:rPr lang="ru-RU" sz="8600" dirty="0"/>
              <a:t/>
            </a:r>
            <a:br>
              <a:rPr lang="ru-RU" sz="8600" dirty="0"/>
            </a:br>
            <a:r>
              <a:rPr lang="ru-RU" sz="8600" dirty="0"/>
              <a:t>(ответ: 1)</a:t>
            </a:r>
            <a:br>
              <a:rPr lang="ru-RU" sz="8600" dirty="0"/>
            </a:br>
            <a:endParaRPr lang="ru-RU" sz="8600" dirty="0"/>
          </a:p>
          <a:p>
            <a:pPr marL="45720" lv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D:\Foto\Марина\5-11\математика\Шаблоны\Новая папка\0_3a85e_6283827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541039" cy="2460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9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63" y="1700808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3. «Вот </a:t>
            </a:r>
            <a:r>
              <a:rPr lang="ru-RU" sz="2800" dirty="0"/>
              <a:t>вам три пилюли, – сказал доктор – принимайте по одной через каждые четверть часа». На сколько времени хватит вам этих пилюль?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30 минут)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4. Яйцо </a:t>
            </a:r>
            <a:r>
              <a:rPr lang="ru-RU" sz="2800" dirty="0"/>
              <a:t>всмятку варится 3 минуты. Сколько времени потребуется, чтобы сварить 3 яйца всмятку?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3 минуты)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44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321497"/>
            <a:ext cx="8352928" cy="4536503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1. Третья </a:t>
            </a:r>
            <a:r>
              <a:rPr lang="ru-RU" sz="2800" dirty="0"/>
              <a:t>буква древнегреческого алфавита?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гамма)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2. Индейца </a:t>
            </a:r>
            <a:r>
              <a:rPr lang="ru-RU" sz="2800" dirty="0"/>
              <a:t>называли его «</a:t>
            </a:r>
            <a:r>
              <a:rPr lang="ru-RU" sz="2800" dirty="0" err="1"/>
              <a:t>Сунья</a:t>
            </a:r>
            <a:r>
              <a:rPr lang="ru-RU" sz="2800" dirty="0"/>
              <a:t>», арабские математики «</a:t>
            </a:r>
            <a:r>
              <a:rPr lang="ru-RU" sz="2800" dirty="0" err="1"/>
              <a:t>Сифр</a:t>
            </a:r>
            <a:r>
              <a:rPr lang="ru-RU" sz="2800" dirty="0"/>
              <a:t>». Как мы называем его сейчас?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нуль)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r>
              <a:rPr lang="ru-RU" dirty="0">
                <a:effectLst/>
              </a:rPr>
              <a:t>История математики.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27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84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3. В </a:t>
            </a:r>
            <a:r>
              <a:rPr lang="ru-RU" sz="2800" dirty="0"/>
              <a:t>каком городе стали впервые измеряя углы в градусах?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Вавилон)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4. В </a:t>
            </a:r>
            <a:r>
              <a:rPr lang="ru-RU" sz="2800" dirty="0"/>
              <a:t>какой стране находилась Пифагорейская школа?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в Греции)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5. Назовите </a:t>
            </a:r>
            <a:r>
              <a:rPr lang="ru-RU" sz="2800" dirty="0"/>
              <a:t>не менее трёх Российских математиков.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Лобачевский, Ковалевская, Остроградский, Чебышев)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583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608511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1. Сколько </a:t>
            </a:r>
            <a:r>
              <a:rPr lang="ru-RU" sz="2800" dirty="0"/>
              <a:t>всего музыкантов в квартете?</a:t>
            </a:r>
          </a:p>
          <a:p>
            <a:r>
              <a:rPr lang="ru-RU" sz="2800" dirty="0" smtClean="0"/>
              <a:t>(</a:t>
            </a:r>
            <a:r>
              <a:rPr lang="ru-RU" sz="2800" dirty="0"/>
              <a:t>ответ: 4)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2. Сколько пьес во «Временах Года» Вивальди?</a:t>
            </a:r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ответ: 4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3. Какой </a:t>
            </a:r>
            <a:r>
              <a:rPr lang="ru-RU" sz="2800" dirty="0"/>
              <a:t>вал изображён на картине Айвазовского?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9-ый)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175351" cy="1793167"/>
          </a:xfrm>
        </p:spPr>
        <p:txBody>
          <a:bodyPr/>
          <a:lstStyle/>
          <a:p>
            <a:r>
              <a:rPr lang="ru-RU" dirty="0" smtClean="0">
                <a:effectLst/>
              </a:rPr>
              <a:t>Математика и искусство.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55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758" y="7647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4. Какая </a:t>
            </a:r>
            <a:r>
              <a:rPr lang="ru-RU" sz="3200" dirty="0"/>
              <a:t>фигура изображена на картине Малевича?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(ответ: чёрный квадрат)</a:t>
            </a:r>
            <a:br>
              <a:rPr lang="ru-RU" sz="3200" dirty="0"/>
            </a:br>
            <a:endParaRPr lang="ru-RU" sz="3200" dirty="0"/>
          </a:p>
          <a:p>
            <a:pPr lvl="0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5. Единственное </a:t>
            </a:r>
            <a:r>
              <a:rPr lang="ru-RU" sz="3200" dirty="0"/>
              <a:t>из сохранившихся чудес света имеет форму…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(ответ: пирамиды)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3" name="Picture 3" descr="D:\Foto\Марина\5-11\математика\Шаблоны\Новая папка\0_64769_6c37f0b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37" y="835878"/>
            <a:ext cx="3078569" cy="2906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1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О. Паскаль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“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Предмет математика настолько серьезен,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что полезно не упускать случаев делать его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немного занимательным”.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D:\Foto\Марина\5-11\математика\Шаблоны\Новая папка\422007_31726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269"/>
            <a:ext cx="2592288" cy="3590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49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6512511" cy="1143000"/>
          </a:xfrm>
        </p:spPr>
        <p:txBody>
          <a:bodyPr/>
          <a:lstStyle/>
          <a:p>
            <a:r>
              <a:rPr lang="ru-RU" dirty="0" smtClean="0"/>
              <a:t>Спасибо за отличные ответы</a:t>
            </a:r>
            <a:endParaRPr lang="ru-RU" dirty="0"/>
          </a:p>
        </p:txBody>
      </p:sp>
      <p:pic>
        <p:nvPicPr>
          <p:cNvPr id="3" name="Picture 2" descr="D:\Foto\Марина\5-11\математика\Шаблоны\Новая папка\141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22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8892480" cy="4608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dirty="0" smtClean="0"/>
              <a:t>1. Если </a:t>
            </a:r>
            <a:r>
              <a:rPr lang="ru-RU" sz="3300" dirty="0"/>
              <a:t>числитель равен знаменателю, то дробь равна…? </a:t>
            </a:r>
          </a:p>
          <a:p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>(ответ: одному)</a:t>
            </a:r>
            <a:br>
              <a:rPr lang="ru-RU" sz="3300" dirty="0"/>
            </a:br>
            <a:endParaRPr lang="ru-RU" sz="3300" dirty="0"/>
          </a:p>
          <a:p>
            <a:pPr lvl="0"/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>2. Как </a:t>
            </a:r>
            <a:r>
              <a:rPr lang="ru-RU" sz="3300" dirty="0"/>
              <a:t>называется дробь, у которой числитель меньше знаменателя?</a:t>
            </a:r>
          </a:p>
          <a:p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>(ответ: правильная)</a:t>
            </a:r>
            <a:br>
              <a:rPr lang="ru-RU" sz="3300" dirty="0"/>
            </a:br>
            <a:endParaRPr lang="ru-RU" sz="3300" dirty="0"/>
          </a:p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r>
              <a:rPr lang="ru-RU" dirty="0">
                <a:effectLst/>
              </a:rPr>
              <a:t>Обыкновенные дроби.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D:\Foto\Марина\5-11\математика\Шаблоны\Новая папка\1315203564_55013579_1--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952328" cy="1820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29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3. Дробь</a:t>
            </a:r>
            <a:r>
              <a:rPr lang="ru-RU" sz="2400" dirty="0"/>
              <a:t>, числитель которой больше знаменателя называется…?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(ответ: неправильной)</a:t>
            </a:r>
            <a:br>
              <a:rPr lang="ru-RU" sz="2400" dirty="0"/>
            </a:br>
            <a:endParaRPr lang="ru-RU" sz="2400" dirty="0"/>
          </a:p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4. Сократить </a:t>
            </a:r>
            <a:r>
              <a:rPr lang="ru-RU" sz="2400" dirty="0"/>
              <a:t>дробь – это значит…?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(ответ: разделить числитель и знаменатель на одно и то же натуральное число)</a:t>
            </a:r>
            <a:br>
              <a:rPr lang="ru-RU" sz="2400" dirty="0"/>
            </a:br>
            <a:endParaRPr lang="ru-RU" sz="2400" dirty="0"/>
          </a:p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5. Чтобы </a:t>
            </a:r>
            <a:r>
              <a:rPr lang="ru-RU" sz="2400" dirty="0"/>
              <a:t>сложить дроби с разными знаменателями, нужно…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(ответ: сначала привести их к общему знаменателю, затем уже складывать)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D:\Foto\Марина\5-11\математика\Шаблоны\Новая папка\28131967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34" y="1049976"/>
            <a:ext cx="2127947" cy="2588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36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036496" cy="46805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/>
              <a:t>1. Как </a:t>
            </a:r>
            <a:r>
              <a:rPr lang="ru-RU" sz="2800" dirty="0"/>
              <a:t>называется многоугольник с наименьшим числом сторон?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треугольник)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 Как </a:t>
            </a:r>
            <a:r>
              <a:rPr lang="ru-RU" sz="2800" dirty="0"/>
              <a:t>называется отрезок, соединяющий точку окружности с её центром?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радиус)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9147"/>
            <a:ext cx="7175351" cy="1793167"/>
          </a:xfrm>
        </p:spPr>
        <p:txBody>
          <a:bodyPr/>
          <a:lstStyle/>
          <a:p>
            <a:r>
              <a:rPr lang="ru-RU" dirty="0">
                <a:effectLst/>
              </a:rPr>
              <a:t>Геометрические фигуры.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D:\Foto\Марина\5-11\математика\Шаблоны\Новая папка\img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7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251" y="726390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3. Какую </a:t>
            </a:r>
            <a:r>
              <a:rPr lang="ru-RU" sz="2800" dirty="0"/>
              <a:t>геометрическую фигуру представляет собой футбольный мяч?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(</a:t>
            </a:r>
            <a:r>
              <a:rPr lang="ru-RU" sz="2800" dirty="0"/>
              <a:t>ответ: шар)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4. Как </a:t>
            </a:r>
            <a:r>
              <a:rPr lang="ru-RU" sz="2800" dirty="0"/>
              <a:t>называется треугольник, у которого один из углов равен 90</a:t>
            </a:r>
            <a:r>
              <a:rPr lang="ru-RU" sz="2800" baseline="30000" dirty="0"/>
              <a:t>0</a:t>
            </a:r>
            <a:r>
              <a:rPr lang="ru-RU" sz="2800" dirty="0"/>
              <a:t>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(</a:t>
            </a:r>
            <a:r>
              <a:rPr lang="ru-RU" sz="2800" dirty="0"/>
              <a:t>ответ: прямоугольный)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 smtClean="0"/>
              <a:t>5. Чему </a:t>
            </a:r>
            <a:r>
              <a:rPr lang="ru-RU" sz="2800" dirty="0"/>
              <a:t>равна сумма углов треугольника?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 (</a:t>
            </a:r>
            <a:r>
              <a:rPr lang="ru-RU" sz="2800" dirty="0"/>
              <a:t>ответ: 180</a:t>
            </a:r>
            <a:r>
              <a:rPr lang="ru-RU" sz="2800" baseline="30000" dirty="0"/>
              <a:t>0</a:t>
            </a:r>
            <a:r>
              <a:rPr lang="ru-RU" sz="2800" dirty="0"/>
              <a:t>)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70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22" y="332656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6. Какой </a:t>
            </a:r>
            <a:r>
              <a:rPr lang="ru-RU" sz="2800" dirty="0"/>
              <a:t>геометрической фигурой на Руси тёща потчевала зятя?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круг)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7. Какая </a:t>
            </a:r>
            <a:r>
              <a:rPr lang="ru-RU" sz="2800" dirty="0"/>
              <a:t>геометрическая фигура получится, если прямоугольник повернуть вокруг одной из своих сторон?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(ответ: цилиндр)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D:\Foto\Марина\5-11\математика\Шаблоны\Новая папка\matematik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248472" cy="2765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1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8. Мы </a:t>
            </a:r>
            <a:r>
              <a:rPr lang="ru-RU" sz="2800" dirty="0"/>
              <a:t>на лист поставим кружку,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Обведём карандашом.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Получилось то,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Что нужно - 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Называется</a:t>
            </a:r>
            <a:r>
              <a:rPr lang="ru-RU" sz="2800" dirty="0" smtClean="0"/>
              <a:t>…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(</a:t>
            </a:r>
            <a:r>
              <a:rPr lang="ru-RU" sz="2800" dirty="0"/>
              <a:t>ответ: окружность)</a:t>
            </a:r>
            <a:br>
              <a:rPr lang="ru-RU" sz="2800" dirty="0"/>
            </a:br>
            <a:endParaRPr lang="ru-RU" sz="2800" dirty="0"/>
          </a:p>
          <a:p>
            <a:pPr lvl="0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D:\Foto\Марина\5-11\математика\Шаблоны\Новая папка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461370" cy="346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9. Название </a:t>
            </a:r>
            <a:r>
              <a:rPr lang="ru-RU" sz="3200" dirty="0"/>
              <a:t>какой фигуры в переводе с греческого языка означает «обеденный столик»?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(ответ: трапеция)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194" name="Picture 2" descr="D:\Foto\Марина\5-11\математика\Шаблоны\Новая папка\13009590459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7970"/>
            <a:ext cx="4193594" cy="3010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81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253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  Самый умный</vt:lpstr>
      <vt:lpstr>О. Паскаль</vt:lpstr>
      <vt:lpstr>Обыкновенные дроби. </vt:lpstr>
      <vt:lpstr>Слайд 4</vt:lpstr>
      <vt:lpstr>Геометрические фигуры. </vt:lpstr>
      <vt:lpstr>Слайд 6</vt:lpstr>
      <vt:lpstr>Слайд 7</vt:lpstr>
      <vt:lpstr>Слайд 8</vt:lpstr>
      <vt:lpstr>Слайд 9</vt:lpstr>
      <vt:lpstr>Великие математики.  </vt:lpstr>
      <vt:lpstr>Слайд 11</vt:lpstr>
      <vt:lpstr>Слайд 12</vt:lpstr>
      <vt:lpstr>8. Первая русская женщина-математик? </vt:lpstr>
      <vt:lpstr>Весёлые задачи. </vt:lpstr>
      <vt:lpstr>Слайд 15</vt:lpstr>
      <vt:lpstr>История математики.  </vt:lpstr>
      <vt:lpstr>Слайд 17</vt:lpstr>
      <vt:lpstr>Математика и искусство. </vt:lpstr>
      <vt:lpstr>Слайд 19</vt:lpstr>
      <vt:lpstr>Спасибо за отличные ответы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теме: Олимпиада, Олимпийские игры </dc:title>
  <dc:creator>WORK</dc:creator>
  <cp:lastModifiedBy>ALEKSANDROWNA</cp:lastModifiedBy>
  <cp:revision>19</cp:revision>
  <dcterms:created xsi:type="dcterms:W3CDTF">2014-02-08T19:04:11Z</dcterms:created>
  <dcterms:modified xsi:type="dcterms:W3CDTF">2015-01-18T18:15:40Z</dcterms:modified>
</cp:coreProperties>
</file>