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1" r:id="rId5"/>
    <p:sldId id="263" r:id="rId6"/>
    <p:sldId id="269" r:id="rId7"/>
    <p:sldId id="270" r:id="rId8"/>
    <p:sldId id="273" r:id="rId9"/>
    <p:sldId id="278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BB301-E0E5-4BDF-8B1D-89F96B161D0C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7AEDA-1412-40D4-A006-F679D1BA8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5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7AEDA-1412-40D4-A006-F679D1BA88B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8B30-7555-4AE9-BF6D-D676CD3BF61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56C-E1B7-42D2-8177-9F59F91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8B30-7555-4AE9-BF6D-D676CD3BF61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56C-E1B7-42D2-8177-9F59F91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8B30-7555-4AE9-BF6D-D676CD3BF61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56C-E1B7-42D2-8177-9F59F91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8B30-7555-4AE9-BF6D-D676CD3BF61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56C-E1B7-42D2-8177-9F59F91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8B30-7555-4AE9-BF6D-D676CD3BF61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56C-E1B7-42D2-8177-9F59F91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8B30-7555-4AE9-BF6D-D676CD3BF61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56C-E1B7-42D2-8177-9F59F91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8B30-7555-4AE9-BF6D-D676CD3BF61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56C-E1B7-42D2-8177-9F59F91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8B30-7555-4AE9-BF6D-D676CD3BF61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56C-E1B7-42D2-8177-9F59F91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8B30-7555-4AE9-BF6D-D676CD3BF61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56C-E1B7-42D2-8177-9F59F91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8B30-7555-4AE9-BF6D-D676CD3BF61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56C-E1B7-42D2-8177-9F59F91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8B30-7555-4AE9-BF6D-D676CD3BF61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56C-E1B7-42D2-8177-9F59F91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68B30-7555-4AE9-BF6D-D676CD3BF61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456C-E1B7-42D2-8177-9F59F91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680519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Калейдоскоп новогодних мероприятий во 2 «В» классе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5446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Презентацию подготовила классный руководитель 2 «В» класса </a:t>
            </a:r>
            <a:r>
              <a:rPr lang="ru-RU" sz="2400" u="sng" dirty="0" err="1" smtClean="0"/>
              <a:t>Голубева</a:t>
            </a:r>
            <a:r>
              <a:rPr lang="ru-RU" sz="2400" u="sng" dirty="0" smtClean="0"/>
              <a:t> Н.В.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Активно помогала </a:t>
            </a:r>
            <a:r>
              <a:rPr lang="ru-RU" sz="2400" u="sng" dirty="0" smtClean="0"/>
              <a:t>Логинова Н.В.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Участие принимали ученики.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9614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Как мы готовились…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064896" cy="43204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Задолго до Нового года мы начали готовиться к долгожданному празднику. На уроках технологии сделали фонарики из бумаги и картона и украсили ими наш класс. На уроках изобразительного искусства учились рисовать ёлочку, снежинки, зимний пейзаж. Во время перемен и после уроков поставили и нарядили ёлочку, украсили класс. Ребята учили новогодние песни, готовились к показу спектакля, делали вместе с родителями костюмы. На родительском собрании мамы и папы решали, кто и как может помочь в проведении праздника. </a:t>
            </a:r>
            <a:r>
              <a:rPr lang="ru-RU" sz="2400" dirty="0" err="1" smtClean="0"/>
              <a:t>Вообщем</a:t>
            </a:r>
            <a:r>
              <a:rPr lang="ru-RU" sz="2400" dirty="0" smtClean="0"/>
              <a:t>, все были заняты делами…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Поездка в город Торжок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064896" cy="46805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2000" dirty="0"/>
          </a:p>
          <a:p>
            <a:r>
              <a:rPr lang="ru-RU" sz="2400" i="1" dirty="0"/>
              <a:t>Итак, </a:t>
            </a:r>
            <a:r>
              <a:rPr lang="ru-RU" sz="2400" dirty="0"/>
              <a:t>накануне Нового </a:t>
            </a:r>
            <a:r>
              <a:rPr lang="ru-RU" sz="2400" dirty="0" smtClean="0"/>
              <a:t>года, </a:t>
            </a:r>
            <a:r>
              <a:rPr lang="ru-RU" sz="2400" dirty="0"/>
              <a:t>собрались 30 ребятишек в поездку в старый град Торжок для поднятия настроения, приятного </a:t>
            </a:r>
            <a:r>
              <a:rPr lang="ru-RU" sz="2400" dirty="0" smtClean="0"/>
              <a:t>времяпровождения и</a:t>
            </a:r>
            <a:r>
              <a:rPr lang="ru-RU" sz="2400" dirty="0" smtClean="0"/>
              <a:t>, конечно </a:t>
            </a:r>
            <a:r>
              <a:rPr lang="ru-RU" sz="2400" dirty="0" smtClean="0"/>
              <a:t>же, </a:t>
            </a:r>
            <a:r>
              <a:rPr lang="ru-RU" sz="2400" dirty="0"/>
              <a:t>для обогащения знаний.  Был зимний, солнечный денек, мы взяли с собой прекрасное настроение и собрались в путь дорогу. </a:t>
            </a:r>
          </a:p>
          <a:p>
            <a:r>
              <a:rPr lang="ru-RU" sz="2400" dirty="0"/>
              <a:t>   В автобусе пели песни, отгадывали загадки и заряжались новогодним настроением</a:t>
            </a:r>
            <a:r>
              <a:rPr lang="ru-RU" sz="2400" dirty="0" smtClean="0"/>
              <a:t>....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Музей «Дом пояса»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 Первая остановка - Музей "Дом пояса". В г. Торжке создан уникальный пояс с защитной молитвой. Пояс — самый большой в истории (длина составляет 12 м., ширина — 25 см.), выполненный </a:t>
            </a:r>
            <a:r>
              <a:rPr lang="ru-RU" dirty="0" err="1" smtClean="0"/>
              <a:t>мастерицами-золотошвеями</a:t>
            </a:r>
            <a:r>
              <a:rPr lang="ru-RU" dirty="0" smtClean="0"/>
              <a:t> в единственном экземпляре по всем канонам православной культуры. Второклассники ходили вокруг и читали текст молитвы, вышитой на поясе, обгоняли друг друга и хвалились, кто лучше и быстрее читает</a:t>
            </a:r>
            <a:endParaRPr lang="ru-RU" dirty="0"/>
          </a:p>
        </p:txBody>
      </p:sp>
      <p:pic>
        <p:nvPicPr>
          <p:cNvPr id="5" name="Содержимое 4" descr="SDC1779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700808"/>
            <a:ext cx="4038600" cy="367684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 smtClean="0"/>
              <a:t>Историко</a:t>
            </a:r>
            <a:r>
              <a:rPr lang="ru-RU" dirty="0" smtClean="0"/>
              <a:t> – этнографический музей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27784" y="1556792"/>
            <a:ext cx="4038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/>
              <a:t>Звучит скучно? А вот и нет!!! Нас встретили с песнями и плясками сказочные герои, Дед Мороз со Снегурочкой, дети играли и водили хоровод вокруг елки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99176" cy="116205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 smtClean="0"/>
              <a:t>Знакомство с музеем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571184" cy="46910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Затем </a:t>
            </a:r>
            <a:r>
              <a:rPr lang="ru-RU" sz="1600" dirty="0" smtClean="0"/>
              <a:t>нам рассказали   об обычаях и традициях русского народа,  о внешнем и внутреннем устройстве русской избы, о том, где находится красный угол, что такое бабий кут, где обитает домовой, и как происходил обряд переезда в новый дом.</a:t>
            </a:r>
          </a:p>
          <a:p>
            <a:r>
              <a:rPr lang="ru-RU" sz="1600" dirty="0" smtClean="0"/>
              <a:t>   Дети нагуляли аппетит и нас напоили чаем со вкусными пирожками , да еще рассказали о традициях чаепития на Руси. Теперь ребята знают что такое пить чай  с сахаром «вприкуску» и  «вприглядку». Много хороших воспоминаний останется не только у детей, но и у взрослых. </a:t>
            </a:r>
          </a:p>
          <a:p>
            <a:r>
              <a:rPr lang="ru-RU" dirty="0" smtClean="0"/>
              <a:t>  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Новогодняя сказка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Следующим мероприятием было участие детей в новогоднем спектакле, который проходил в актовом зале школы. Ученики старших классов совместно с ребятами начальной школы поставили </a:t>
            </a:r>
            <a:r>
              <a:rPr lang="ru-RU" sz="2400" dirty="0" smtClean="0"/>
              <a:t>спектакль.</a:t>
            </a:r>
          </a:p>
          <a:p>
            <a:r>
              <a:rPr lang="ru-RU" sz="2400" dirty="0" smtClean="0"/>
              <a:t>Ребята </a:t>
            </a:r>
            <a:r>
              <a:rPr lang="ru-RU" sz="2400" dirty="0" smtClean="0"/>
              <a:t>прекрасно исполнили свои роли. А какие замечательные костюмы были на них благодаря родителям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А после спектакля нас ждала «классная» дискотека.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Праздник, подарки, сладкий стол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Заключительным аккордом было мероприятие в классе. Родители решили устроить своим детям незабываемый чудесный праздник. К нам пришли «пираты» и целый час дети вместе с гостями играли, отгадывали загадки, танцевали, веселились. У детей осталась масса впечатлений. «Очень понравился праздник в классе, когда пришли «пираты», - </a:t>
            </a:r>
            <a:r>
              <a:rPr lang="ru-RU" sz="2400" dirty="0" smtClean="0"/>
              <a:t>ребята.</a:t>
            </a:r>
          </a:p>
          <a:p>
            <a:r>
              <a:rPr lang="ru-RU" sz="2400" dirty="0"/>
              <a:t>А вот и долгожданные подарки. Надо быстрее посмотреть, что там…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9685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Потом ребят ждал сладкий стол. Родители приготовили своим деткам </a:t>
            </a:r>
            <a:r>
              <a:rPr lang="ru-RU" sz="2400" dirty="0" smtClean="0"/>
              <a:t>сюрпризы, даже принесли </a:t>
            </a:r>
            <a:r>
              <a:rPr lang="ru-RU" sz="2400" dirty="0" smtClean="0"/>
              <a:t>желе, которое они вместе с </a:t>
            </a:r>
            <a:r>
              <a:rPr lang="ru-RU" sz="2400" dirty="0" smtClean="0"/>
              <a:t>детьми сделали </a:t>
            </a:r>
            <a:r>
              <a:rPr lang="ru-RU" sz="2400" dirty="0" smtClean="0"/>
              <a:t>дома. Дети уплетали его за обе щёки. И ещё долго – </a:t>
            </a:r>
            <a:r>
              <a:rPr lang="ru-RU" sz="2400" dirty="0" err="1" smtClean="0"/>
              <a:t>долго</a:t>
            </a:r>
            <a:r>
              <a:rPr lang="ru-RU" sz="2400" dirty="0" smtClean="0"/>
              <a:t> не хотели расходиться домой. Дети помогли навести порядок в классе после праздника. Вместе с родителями заносили стулья, столы, подметали пол, вытирали столы…А праздник в классе нам организовали активные и ответственные родители. Благодаря Елене Владимировне и Наталье Владимировне у нас всё получилось замечательно! Спасибо Вам! «Мне понравился наш праздник в классе»,- вспоминает Ефимова Софья и с ней согласны все остальные ребята. Вот с таким весёлым настроением дети пошли на зимние каникулы!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644</Words>
  <Application>Microsoft Office PowerPoint</Application>
  <PresentationFormat>Экран (4:3)</PresentationFormat>
  <Paragraphs>32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Калейдоскоп новогодних мероприятий во 2 «В» классе</vt:lpstr>
      <vt:lpstr>Как мы готовились…</vt:lpstr>
      <vt:lpstr>Поездка в город Торжок</vt:lpstr>
      <vt:lpstr>Музей «Дом пояса»</vt:lpstr>
      <vt:lpstr>Историко – этнографический музей</vt:lpstr>
      <vt:lpstr>Знакомство с музеем</vt:lpstr>
      <vt:lpstr>Новогодняя сказка</vt:lpstr>
      <vt:lpstr>Праздник, подарки, сладкий стол</vt:lpstr>
      <vt:lpstr>Потом ребят ждал сладкий стол. Родители приготовили своим деткам сюрпризы, даже принесли желе, которое они вместе с детьми сделали дома. Дети уплетали его за обе щёки. И ещё долго – долго не хотели расходиться домой. Дети помогли навести порядок в классе после праздника. Вместе с родителями заносили стулья, столы, подметали пол, вытирали столы…А праздник в классе нам организовали активные и ответственные родители. Благодаря Елене Владимировне и Наталье Владимировне у нас всё получилось замечательно! Спасибо Вам! «Мне понравился наш праздник в классе»,- вспоминает Ефимова Софья и с ней согласны все остальные ребята. Вот с таким весёлым настроением дети пошли на зимние каникулы!</vt:lpstr>
      <vt:lpstr>Презентацию подготовила классный руководитель 2 «В» класса Голубева Н.В. Активно помогала Логинова Н.В. Участие принимали ученики.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Калейдоскоп новогодних мероприятий во 2 «В» классе</dc:title>
  <dc:creator>Настя</dc:creator>
  <cp:lastModifiedBy>Секретарь</cp:lastModifiedBy>
  <cp:revision>36</cp:revision>
  <dcterms:created xsi:type="dcterms:W3CDTF">2015-01-16T06:28:09Z</dcterms:created>
  <dcterms:modified xsi:type="dcterms:W3CDTF">2015-01-21T12:31:08Z</dcterms:modified>
</cp:coreProperties>
</file>