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9" r:id="rId2"/>
    <p:sldId id="260" r:id="rId3"/>
    <p:sldId id="261" r:id="rId4"/>
    <p:sldId id="262" r:id="rId5"/>
    <p:sldId id="263" r:id="rId6"/>
    <p:sldId id="266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857232"/>
            <a:ext cx="8534400" cy="4929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9.12.14г. Молодёжь Твери</a:t>
            </a:r>
            <a:r>
              <a:rPr lang="en-US" dirty="0" smtClean="0"/>
              <a:t>, </a:t>
            </a:r>
            <a:r>
              <a:rPr lang="ru-RU" dirty="0" smtClean="0"/>
              <a:t>как и молодёжь других городов Воинской славы России провела масштабную акцию</a:t>
            </a:r>
            <a:r>
              <a:rPr lang="en-US" dirty="0" smtClean="0"/>
              <a:t>, </a:t>
            </a:r>
            <a:r>
              <a:rPr lang="ru-RU" dirty="0" smtClean="0"/>
              <a:t>приуроченную ко Дню Героев России. Эту акцию курировали ученицы нашей школы : Берёзкина Анастасия 10 «А» и Мочалова Светлана 11 «А».</a:t>
            </a:r>
            <a:br>
              <a:rPr lang="ru-RU" dirty="0" smtClean="0"/>
            </a:br>
            <a:r>
              <a:rPr lang="ru-RU" dirty="0" smtClean="0"/>
              <a:t>МОУ СОШ №30.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NFbfSOlGF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14554"/>
            <a:ext cx="403860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MsIVmHoUez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285860"/>
            <a:ext cx="4038600" cy="4429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G-t_CCPPjUw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2976" y="2786058"/>
            <a:ext cx="511017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rxDsVFjYrek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357166"/>
            <a:ext cx="4038600" cy="2273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YSkext65a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857496"/>
            <a:ext cx="6143668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uTE_NQOd3j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357166"/>
            <a:ext cx="4038600" cy="2273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Jc2fSwhU2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7356" y="3357562"/>
            <a:ext cx="585791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v-Gqyqr3IW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786182" y="285728"/>
            <a:ext cx="5110170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5s7L_kwx6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3357562"/>
            <a:ext cx="6072230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yrkRVsGRLm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14810" y="214290"/>
            <a:ext cx="468154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wMLHdVBY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642918"/>
            <a:ext cx="7072362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</TotalTime>
  <Words>43</Words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9.12.14г. Молодёжь Твери, как и молодёжь других городов Воинской славы России провела масштабную акцию, приуроченную ко Дню Героев России. Эту акцию курировали ученицы нашей школы : Берёзкина Анастасия 10 «А» и Мочалова Светлана 11 «А». МОУ СОШ №30.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9.12.14г. Молодёжь Твери, как и молодёжь других городов Воинской славы России провела масштабную акцию, приуроченную ко Дню Героев России. Эту акцию курировали ученицы нашей школы : Берёзкина Анастасия 10 «А» и Мочалова Светлана 11 «А». МОУ СОШ №30.</dc:title>
  <cp:lastModifiedBy>Компьютер1</cp:lastModifiedBy>
  <cp:revision>4</cp:revision>
  <dcterms:modified xsi:type="dcterms:W3CDTF">2014-12-12T18:03:01Z</dcterms:modified>
</cp:coreProperties>
</file>