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1" r:id="rId2"/>
    <p:sldId id="262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E3DB5-D1E5-4F96-837F-87315AFF7B24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C75EC-2EE2-4A45-B43A-DFD695B4AE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E3DB5-D1E5-4F96-837F-87315AFF7B24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C75EC-2EE2-4A45-B43A-DFD695B4AE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E3DB5-D1E5-4F96-837F-87315AFF7B24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C75EC-2EE2-4A45-B43A-DFD695B4AE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E3DB5-D1E5-4F96-837F-87315AFF7B24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C75EC-2EE2-4A45-B43A-DFD695B4AE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E3DB5-D1E5-4F96-837F-87315AFF7B24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66C75EC-2EE2-4A45-B43A-DFD695B4AE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E3DB5-D1E5-4F96-837F-87315AFF7B24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C75EC-2EE2-4A45-B43A-DFD695B4AE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E3DB5-D1E5-4F96-837F-87315AFF7B24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C75EC-2EE2-4A45-B43A-DFD695B4AE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E3DB5-D1E5-4F96-837F-87315AFF7B24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C75EC-2EE2-4A45-B43A-DFD695B4AE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E3DB5-D1E5-4F96-837F-87315AFF7B24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C75EC-2EE2-4A45-B43A-DFD695B4AE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E3DB5-D1E5-4F96-837F-87315AFF7B24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C75EC-2EE2-4A45-B43A-DFD695B4AE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E3DB5-D1E5-4F96-837F-87315AFF7B24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C75EC-2EE2-4A45-B43A-DFD695B4AE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23E3DB5-D1E5-4F96-837F-87315AFF7B24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66C75EC-2EE2-4A45-B43A-DFD695B4AE2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КВН среди </a:t>
            </a:r>
            <a:r>
              <a:rPr lang="ru-RU" smtClean="0"/>
              <a:t>команд города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4000" dirty="0" smtClean="0"/>
              <a:t>Школьная команда КВН стала призером «Школьной лиги» среди команд города.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1\Рабочий стол\Мочалова\186loTnQAO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" y="381000"/>
            <a:ext cx="8115300" cy="609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Documents and Settings\1\Рабочий стол\Мочалова\AuiKZLNPvw4.jpg"/>
          <p:cNvPicPr>
            <a:picLocks noChangeAspect="1" noChangeArrowheads="1"/>
          </p:cNvPicPr>
          <p:nvPr/>
        </p:nvPicPr>
        <p:blipFill>
          <a:blip r:embed="rId2" cstate="print"/>
          <a:srcRect l="6300"/>
          <a:stretch>
            <a:fillRect/>
          </a:stretch>
        </p:blipFill>
        <p:spPr bwMode="auto">
          <a:xfrm>
            <a:off x="576064" y="908720"/>
            <a:ext cx="8567936" cy="914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1\Рабочий стол\Мочалова\Новая папка\JM4QNRo5a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Documents and Settings\1\Рабочий стол\Мочалова\Новая папка\U-LRn2bTWr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</TotalTime>
  <Words>17</Words>
  <Application>Microsoft Office PowerPoint</Application>
  <PresentationFormat>Экран (4:3)</PresentationFormat>
  <Paragraphs>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Апекс</vt:lpstr>
      <vt:lpstr>КВН среди команд города</vt:lpstr>
      <vt:lpstr>Слайд 2</vt:lpstr>
      <vt:lpstr>Слайд 3</vt:lpstr>
      <vt:lpstr>Слайд 4</vt:lpstr>
      <vt:lpstr>Слайд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8</cp:revision>
  <dcterms:created xsi:type="dcterms:W3CDTF">2014-12-10T11:23:44Z</dcterms:created>
  <dcterms:modified xsi:type="dcterms:W3CDTF">2014-12-15T09:31:43Z</dcterms:modified>
</cp:coreProperties>
</file>