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ED7367-9F1F-471E-A240-C64A6BED17C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1FD676-836A-4702-A859-E3A5EAFC7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Команда учеников 11-А класса стала победителем в </a:t>
            </a:r>
            <a:r>
              <a:rPr lang="ru-RU" dirty="0" err="1" smtClean="0"/>
              <a:t>бизнес-игре</a:t>
            </a:r>
            <a:r>
              <a:rPr lang="ru-RU" dirty="0" smtClean="0"/>
              <a:t> школы молодого предпринимателя.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Мочалова\школа\школа предпринемательства\_d61117hi-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7848872" cy="6185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1\Рабочий стол\Мочалова\школа\школа предпринемательства\koxiMLiVYdQ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7776864" cy="6185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1\Рабочий стол\Мочалова\школа\школа предпринемательства\UapOtqeXQR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799288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1\Рабочий стол\Мочалова\pNrR3_Pf5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7776864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1\Рабочий стол\Мочалова\UCPWJFdGvu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560840" cy="633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12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Команда учеников 11-А класса стала победителем в бизнес-игре школы молодого предпринимателя.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Команда учеников 11-А класса стала победителем в бизнес-игре школы молодого предпринимателя.</dc:title>
  <dc:creator>1</dc:creator>
  <cp:lastModifiedBy>1</cp:lastModifiedBy>
  <cp:revision>10</cp:revision>
  <dcterms:created xsi:type="dcterms:W3CDTF">2014-12-10T10:44:55Z</dcterms:created>
  <dcterms:modified xsi:type="dcterms:W3CDTF">2014-12-10T11:21:17Z</dcterms:modified>
</cp:coreProperties>
</file>