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898ED-5A40-4BE2-8617-583199F900D8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59754-6CE8-4844-A507-218D114144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soub.ru/" TargetMode="External"/><Relationship Id="rId2" Type="http://schemas.openxmlformats.org/officeDocument/2006/relationships/hyperlink" Target="http://www.calend.ru/holidays/0/0/115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Смоленская областная юношеская библиотека. Интересное чтение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08720"/>
            <a:ext cx="4792852" cy="28803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5157192"/>
            <a:ext cx="7075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День информатики в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22108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декабря 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декабря 1948 года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считается днем рождения российской информатики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66602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России дата 4 декабря для празднования Дня информатики выбрана неслучайно.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Еще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конце 40-х годов 20 века, заинтересовавшись появившимися публикациями о цифровых вычислительных машинах, член-корреспондент АН СССР по Отделению технических наук 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И.С.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Брук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становится активным участником научного семинара, обсуждавшего вопросы автоматизации вычислительной техники.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Смоленская областная юношеская библиотека. Интересное чтение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988840"/>
            <a:ext cx="2122059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892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августе 1948 года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совместно со своим сотрудником молодым инженером 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Б.И.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Рамеевым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представил проект автоматической вычислительной машины.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октябре того же года ими были представлены детально проработанные предложения по организации в Академии наук лаборатории для разработки и строительства цифровой вычислительной машины.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8" name="Picture 2" descr="День информатики в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0827" y="4293096"/>
            <a:ext cx="347812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3245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декабря 1948 года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Государственный комитет Совета министров СССР по внедрению передовой техники в народное хозяйство 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зарегистрировал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 номером 10475 изобретение И.С.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Брука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Б.И.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Рамеева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цифровую электронную вычислительную машину. 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4290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первый официально зарегистрированный документ, касающийся развития вычислительной техники в нашей стране, а впоследствии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информатики.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Информатика, представляющая собой и науку, и область прикладных исследований, и учебную дисциплину, играет огромную роль в развитии всего общества (Фото: Sergey Nivens, Shutterstoc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4296" y="4917405"/>
            <a:ext cx="3169704" cy="1940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5360"/>
            <a:ext cx="896448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настоящее время развитие информационно-вычислительных средств в России и по всему миру идет быстрыми темпами. Поэтому информационные технологии находят большое применение в очень многих областях жизни: образовании, медицине, науке, промышленности, управлении, торговле, образовании, быту и т.д. А информатика, представляющая собой и науку, и область прикладных исследований, и учебную дисциплину, играет огромную роль в развитии всего общества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2008 году российской информатике исполнилось уже 60 лет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http://www.calend.ru/holidays/0/0/115/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Calend.ru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www.libsoub.ru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249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Даша</cp:lastModifiedBy>
  <cp:revision>5</cp:revision>
  <dcterms:created xsi:type="dcterms:W3CDTF">2014-12-07T20:17:48Z</dcterms:created>
  <dcterms:modified xsi:type="dcterms:W3CDTF">2014-12-07T21:00:07Z</dcterms:modified>
</cp:coreProperties>
</file>