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r>
              <a:rPr lang="ru-RU" sz="4400">
                <a:solidFill>
                  <a:srgbClr val="775F55"/>
                </a:solidFill>
                <a:latin typeface="Tw Cen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000">
                <a:solidFill>
                  <a:srgbClr val="FFFFFF"/>
                </a:solidFill>
                <a:latin typeface="Tw Cen MT"/>
              </a:rPr>
              <a:t>22.10.14</a:t>
            </a:r>
            <a:endParaRPr/>
          </a:p>
        </p:txBody>
      </p:sp>
      <p:sp>
        <p:nvSpPr>
          <p:cNvPr id="8" name="TextShape 9"/>
          <p:cNvSpPr txBox="1"/>
          <p:nvPr/>
        </p:nvSpPr>
        <p:spPr>
          <a:xfrm>
            <a:off x="2085480" y="236520"/>
            <a:ext cx="5866920" cy="364680"/>
          </a:xfrm>
          <a:prstGeom prst="rect">
            <a:avLst/>
          </a:prstGeom>
        </p:spPr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61A12161-4101-4181-9141-51B14121C1B1}" type="slidenum">
              <a:rPr lang="ru-RU" sz="1400" b="1">
                <a:solidFill>
                  <a:srgbClr val="775F55"/>
                </a:solidFill>
                <a:latin typeface="Tw Cen MT"/>
              </a:rPr>
              <a:pPr/>
              <a:t>‹#›</a:t>
            </a:fld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13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14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400">
                <a:solidFill>
                  <a:srgbClr val="775F55"/>
                </a:solidFill>
                <a:latin typeface="Tw Cen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5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400">
                <a:solidFill>
                  <a:srgbClr val="775F55"/>
                </a:solidFill>
                <a:latin typeface="Tw Cen MT"/>
              </a:rPr>
              <a:t>22.10.14</a:t>
            </a:r>
            <a:endParaRPr/>
          </a:p>
        </p:txBody>
      </p:sp>
      <p:sp>
        <p:nvSpPr>
          <p:cNvPr id="16" name="TextShape 6"/>
          <p:cNvSpPr txBox="1"/>
          <p:nvPr/>
        </p:nvSpPr>
        <p:spPr>
          <a:xfrm>
            <a:off x="609480" y="6248160"/>
            <a:ext cx="5420880" cy="364680"/>
          </a:xfrm>
          <a:prstGeom prst="rect">
            <a:avLst/>
          </a:prstGeom>
        </p:spPr>
      </p:sp>
      <p:sp>
        <p:nvSpPr>
          <p:cNvPr id="17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8151A181-11F1-41F1-B171-51A131916141}" type="slidenum">
              <a:rPr lang="ru-RU" sz="1400" b="1">
                <a:solidFill>
                  <a:srgbClr val="FFFFFF"/>
                </a:solidFill>
                <a:latin typeface="Tw Cen MT"/>
              </a:rPr>
              <a:pPr/>
              <a:t>‹#›</a:t>
            </a:fld>
            <a:endParaRPr/>
          </a:p>
        </p:txBody>
      </p:sp>
      <p:sp>
        <p:nvSpPr>
          <p:cNvPr id="18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Восьмой уровень структуры</a:t>
            </a:r>
            <a:endParaRPr/>
          </a:p>
          <a:p>
            <a:pPr>
              <a:buSzPct val="60000"/>
              <a:buFont typeface="Wingdings"/>
              <a:buChar char=""/>
            </a:pPr>
            <a:r>
              <a:rPr lang="ru-RU" sz="2900">
                <a:solidFill>
                  <a:srgbClr val="000000"/>
                </a:solidFill>
                <a:latin typeface="Tw Cen MT"/>
              </a:rPr>
              <a:t>Девятый уровень структурыОбразец текста</a:t>
            </a:r>
            <a:endParaRPr/>
          </a:p>
          <a:p>
            <a:pPr lvl="1">
              <a:buSzPct val="70000"/>
              <a:buFont typeface="Wingdings 2"/>
              <a:buChar char=""/>
            </a:pPr>
            <a:r>
              <a:rPr lang="ru-RU" sz="2600">
                <a:solidFill>
                  <a:srgbClr val="000000"/>
                </a:solidFill>
                <a:latin typeface="Tw Cen MT"/>
              </a:rPr>
              <a:t>Второй уровень</a:t>
            </a:r>
            <a:endParaRPr/>
          </a:p>
          <a:p>
            <a:pPr lvl="1">
              <a:buSzPct val="70000"/>
              <a:buFont typeface="Wingdings 2"/>
              <a:buChar char=""/>
            </a:pPr>
            <a:r>
              <a:rPr lang="ru-RU" sz="2300">
                <a:solidFill>
                  <a:srgbClr val="000000"/>
                </a:solidFill>
                <a:latin typeface="Tw Cen MT"/>
              </a:rPr>
              <a:t>Третий уровень</a:t>
            </a:r>
            <a:endParaRPr/>
          </a:p>
          <a:p>
            <a:pPr lvl="2">
              <a:buSzPct val="75000"/>
              <a:buFont typeface="Wingdings"/>
              <a:buChar char=""/>
            </a:pPr>
            <a:r>
              <a:rPr lang="ru-RU" sz="2000">
                <a:solidFill>
                  <a:srgbClr val="000000"/>
                </a:solidFill>
                <a:latin typeface="Tw Cen MT"/>
              </a:rPr>
              <a:t>Четвертый уровень</a:t>
            </a:r>
            <a:endParaRPr/>
          </a:p>
          <a:p>
            <a:pPr lvl="3">
              <a:buSzPct val="75000"/>
              <a:buFont typeface="Wingdings"/>
              <a:buChar char=""/>
            </a:pPr>
            <a:r>
              <a:rPr lang="ru-RU" sz="2000">
                <a:solidFill>
                  <a:srgbClr val="000000"/>
                </a:solidFill>
                <a:latin typeface="Tw Cen MT"/>
              </a:rPr>
              <a:t>Пятый уровень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Shape 1"/>
          <p:cNvSpPr txBox="1"/>
          <p:nvPr/>
        </p:nvSpPr>
        <p:spPr>
          <a:xfrm>
            <a:off x="467640" y="332640"/>
            <a:ext cx="8364240" cy="4104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7200" dirty="0" err="1">
                <a:solidFill>
                  <a:srgbClr val="775F55"/>
                </a:solidFill>
                <a:latin typeface="Tw Cen MT"/>
              </a:rPr>
              <a:t>Mini-project</a:t>
            </a:r>
            <a:r>
              <a:rPr lang="ru-RU" sz="7200" dirty="0">
                <a:solidFill>
                  <a:srgbClr val="775F55"/>
                </a:solidFill>
                <a:latin typeface="Tw Cen MT"/>
              </a:rPr>
              <a:t>:
</a:t>
            </a:r>
            <a:r>
              <a:rPr lang="ru-RU" sz="7200" dirty="0" err="1">
                <a:solidFill>
                  <a:srgbClr val="775F55"/>
                </a:solidFill>
                <a:latin typeface="Tw Cen MT"/>
              </a:rPr>
              <a:t>We</a:t>
            </a:r>
            <a:r>
              <a:rPr lang="ru-RU" sz="7200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ru-RU" sz="7200" dirty="0" err="1">
                <a:solidFill>
                  <a:srgbClr val="775F55"/>
                </a:solidFill>
                <a:latin typeface="Tw Cen MT"/>
              </a:rPr>
              <a:t>live</a:t>
            </a:r>
            <a:r>
              <a:rPr lang="ru-RU" sz="7200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ru-RU" sz="7200" dirty="0" err="1">
                <a:solidFill>
                  <a:srgbClr val="775F55"/>
                </a:solidFill>
                <a:latin typeface="Tw Cen MT"/>
              </a:rPr>
              <a:t>on</a:t>
            </a:r>
            <a:r>
              <a:rPr lang="ru-RU" sz="7200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ru-RU" sz="7200" dirty="0" err="1">
                <a:solidFill>
                  <a:srgbClr val="775F55"/>
                </a:solidFill>
                <a:latin typeface="Tw Cen MT"/>
              </a:rPr>
              <a:t>the</a:t>
            </a:r>
            <a:r>
              <a:rPr lang="ru-RU" sz="7200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ru-RU" sz="7200" dirty="0" err="1">
                <a:solidFill>
                  <a:srgbClr val="775F55"/>
                </a:solidFill>
                <a:latin typeface="Tw Cen MT"/>
              </a:rPr>
              <a:t>same</a:t>
            </a:r>
            <a:r>
              <a:rPr lang="ru-RU" sz="7200" dirty="0">
                <a:solidFill>
                  <a:srgbClr val="775F55"/>
                </a:solidFill>
                <a:latin typeface="Tw Cen MT"/>
              </a:rPr>
              <a:t> </a:t>
            </a:r>
            <a:r>
              <a:rPr lang="ru-RU" sz="7200" dirty="0" err="1">
                <a:solidFill>
                  <a:srgbClr val="775F55"/>
                </a:solidFill>
                <a:latin typeface="Tw Cen MT"/>
              </a:rPr>
              <a:t>planet</a:t>
            </a:r>
            <a:r>
              <a:rPr lang="ru-RU" sz="7200" dirty="0">
                <a:solidFill>
                  <a:srgbClr val="775F55"/>
                </a:solidFill>
                <a:latin typeface="Tw Cen MT"/>
              </a:rPr>
              <a:t>.</a:t>
            </a:r>
            <a:r>
              <a:rPr lang="ru-RU" sz="6000" dirty="0">
                <a:solidFill>
                  <a:srgbClr val="775F55"/>
                </a:solidFill>
                <a:latin typeface="Tw Cen MT"/>
              </a:rPr>
              <a:t>
</a:t>
            </a:r>
            <a:endParaRPr dirty="0"/>
          </a:p>
        </p:txBody>
      </p:sp>
      <p:sp>
        <p:nvSpPr>
          <p:cNvPr id="20" name="CustomShape 2"/>
          <p:cNvSpPr/>
          <p:nvPr/>
        </p:nvSpPr>
        <p:spPr>
          <a:xfrm>
            <a:off x="467640" y="4658040"/>
            <a:ext cx="9756360" cy="1066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000000"/>
                </a:solidFill>
                <a:latin typeface="Calibri"/>
                <a:ea typeface="Times New Roman"/>
              </a:rPr>
              <a:t>By the student: Mamedova Vefa , 7A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000000"/>
                </a:solidFill>
                <a:latin typeface="Calibri"/>
                <a:ea typeface="Times New Roman"/>
              </a:rPr>
              <a:t>Teacher: Russkova N.A.</a:t>
            </a:r>
            <a:endParaRPr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 fill="freeze"/>
                                        <p:tgtEl>
                                          <p:spTgt spid="20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 fill="freeze"/>
                                        <p:tgtEl>
                                          <p:spTgt spid="20">
                                            <p:txEl>
                                              <p:pRg st="35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Shape 1"/>
          <p:cNvSpPr txBox="1"/>
          <p:nvPr/>
        </p:nvSpPr>
        <p:spPr>
          <a:xfrm>
            <a:off x="667080" y="1620000"/>
            <a:ext cx="8152920" cy="5040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0700" b="1">
                <a:solidFill>
                  <a:srgbClr val="775F55"/>
                </a:solidFill>
                <a:latin typeface="Tw Cen MT"/>
              </a:rPr>
              <a:t>Questions</a:t>
            </a:r>
            <a:r>
              <a:rPr lang="ru-RU" sz="4400">
                <a:solidFill>
                  <a:srgbClr val="775F55"/>
                </a:solidFill>
                <a:latin typeface="Tw Cen MT"/>
              </a:rPr>
              <a:t>
</a:t>
            </a:r>
            <a:endParaRPr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Shape 1"/>
          <p:cNvSpPr txBox="1"/>
          <p:nvPr/>
        </p:nvSpPr>
        <p:spPr>
          <a:xfrm>
            <a:off x="1547640" y="332640"/>
            <a:ext cx="8152920" cy="990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8000" b="1">
                <a:solidFill>
                  <a:srgbClr val="775F55"/>
                </a:solidFill>
                <a:latin typeface="Tw Cen MT"/>
              </a:rPr>
              <a:t>Questions №1</a:t>
            </a:r>
            <a:r>
              <a:rPr lang="ru-RU" sz="4400">
                <a:solidFill>
                  <a:srgbClr val="775F55"/>
                </a:solidFill>
                <a:latin typeface="Tw Cen MT"/>
              </a:rPr>
              <a:t>
</a:t>
            </a:r>
            <a:endParaRPr/>
          </a:p>
        </p:txBody>
      </p:sp>
      <p:sp>
        <p:nvSpPr>
          <p:cNvPr id="23" name="TextShape 2"/>
          <p:cNvSpPr txBox="1"/>
          <p:nvPr/>
        </p:nvSpPr>
        <p:spPr>
          <a:xfrm>
            <a:off x="323640" y="1052640"/>
            <a:ext cx="8584920" cy="5328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dirty="0"/>
          </a:p>
          <a:p>
            <a:pPr>
              <a:buSzPct val="60000"/>
              <a:buFont typeface="Wingdings"/>
              <a:buChar char=""/>
            </a:pPr>
            <a:r>
              <a:rPr lang="ru-RU" sz="4800" dirty="0" err="1">
                <a:solidFill>
                  <a:srgbClr val="000000"/>
                </a:solidFill>
                <a:latin typeface="Tw Cen MT"/>
                <a:ea typeface="Batang"/>
              </a:rPr>
              <a:t>Can</a:t>
            </a:r>
            <a:r>
              <a:rPr lang="ru-RU" sz="48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w Cen MT"/>
                <a:ea typeface="Batang"/>
              </a:rPr>
              <a:t>you</a:t>
            </a:r>
            <a:r>
              <a:rPr lang="ru-RU" sz="48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w Cen MT"/>
                <a:ea typeface="Batang"/>
              </a:rPr>
              <a:t>describe</a:t>
            </a:r>
            <a:r>
              <a:rPr lang="ru-RU" sz="48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w Cen MT"/>
                <a:ea typeface="Batang"/>
              </a:rPr>
              <a:t>yourself</a:t>
            </a:r>
            <a:r>
              <a:rPr lang="ru-RU" sz="48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w Cen MT"/>
                <a:ea typeface="Batang"/>
              </a:rPr>
              <a:t>in</a:t>
            </a:r>
            <a:r>
              <a:rPr lang="ru-RU" sz="48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w Cen MT"/>
                <a:ea typeface="Batang"/>
              </a:rPr>
              <a:t>five</a:t>
            </a:r>
            <a:r>
              <a:rPr lang="ru-RU" sz="48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w Cen MT"/>
                <a:ea typeface="Batang"/>
              </a:rPr>
              <a:t>world</a:t>
            </a:r>
            <a:r>
              <a:rPr lang="ru-RU" sz="4800" dirty="0">
                <a:solidFill>
                  <a:srgbClr val="000000"/>
                </a:solidFill>
                <a:latin typeface="Tw Cen MT"/>
                <a:ea typeface="Batang"/>
              </a:rPr>
              <a:t> ?</a:t>
            </a:r>
            <a:endParaRPr dirty="0"/>
          </a:p>
          <a:p>
            <a:endParaRPr dirty="0"/>
          </a:p>
          <a:p>
            <a:pPr>
              <a:buSzPct val="60000"/>
              <a:buFont typeface="Wingdings"/>
              <a:buChar char=""/>
            </a:pPr>
            <a:r>
              <a:rPr lang="ru-RU" sz="4400" b="1" dirty="0" err="1">
                <a:solidFill>
                  <a:srgbClr val="000000"/>
                </a:solidFill>
                <a:latin typeface="Batang"/>
                <a:ea typeface="Batang"/>
              </a:rPr>
              <a:t>My</a:t>
            </a:r>
            <a:r>
              <a:rPr lang="ru-RU" sz="4400" b="1" dirty="0">
                <a:solidFill>
                  <a:srgbClr val="000000"/>
                </a:solidFill>
                <a:latin typeface="Batang"/>
                <a:ea typeface="Batang"/>
              </a:rPr>
              <a:t> </a:t>
            </a:r>
            <a:r>
              <a:rPr lang="ru-RU" sz="4400" b="1" dirty="0" err="1">
                <a:solidFill>
                  <a:srgbClr val="000000"/>
                </a:solidFill>
                <a:latin typeface="Batang"/>
                <a:ea typeface="Batang"/>
              </a:rPr>
              <a:t>answer</a:t>
            </a:r>
            <a:r>
              <a:rPr lang="ru-RU" sz="4400" b="1" dirty="0">
                <a:solidFill>
                  <a:srgbClr val="000000"/>
                </a:solidFill>
                <a:latin typeface="Batang"/>
                <a:ea typeface="Batang"/>
              </a:rPr>
              <a:t> :</a:t>
            </a:r>
            <a:endParaRPr dirty="0"/>
          </a:p>
          <a:p>
            <a:r>
              <a:rPr lang="ru-RU" sz="4400" dirty="0">
                <a:solidFill>
                  <a:srgbClr val="000000"/>
                </a:solidFill>
                <a:latin typeface="Batang"/>
                <a:ea typeface="Batang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I'm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friendly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talkative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 ,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helpful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 ,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funny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 ,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creative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and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sometimes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w Cen MT"/>
                <a:ea typeface="Batang"/>
              </a:rPr>
              <a:t>lazy</a:t>
            </a:r>
            <a:r>
              <a:rPr lang="ru-RU" sz="4000" dirty="0">
                <a:solidFill>
                  <a:srgbClr val="000000"/>
                </a:solidFill>
                <a:latin typeface="Tw Cen MT"/>
                <a:ea typeface="Batang"/>
              </a:rPr>
              <a:t> .</a:t>
            </a:r>
            <a:endParaRPr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1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1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4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4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5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5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Shape 1"/>
          <p:cNvSpPr txBox="1"/>
          <p:nvPr/>
        </p:nvSpPr>
        <p:spPr>
          <a:xfrm>
            <a:off x="1475640" y="476640"/>
            <a:ext cx="8152920" cy="990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8000" b="1">
                <a:solidFill>
                  <a:srgbClr val="775F55"/>
                </a:solidFill>
                <a:latin typeface="Tw Cen MT"/>
              </a:rPr>
              <a:t>Questions №2</a:t>
            </a:r>
            <a:r>
              <a:rPr lang="ru-RU" sz="4400">
                <a:solidFill>
                  <a:srgbClr val="775F55"/>
                </a:solidFill>
                <a:latin typeface="Tw Cen MT"/>
              </a:rPr>
              <a:t>
</a:t>
            </a:r>
            <a:endParaRPr/>
          </a:p>
        </p:txBody>
      </p:sp>
      <p:sp>
        <p:nvSpPr>
          <p:cNvPr id="25" name="TextShape 2"/>
          <p:cNvSpPr txBox="1"/>
          <p:nvPr/>
        </p:nvSpPr>
        <p:spPr>
          <a:xfrm>
            <a:off x="179640" y="1412640"/>
            <a:ext cx="8784720" cy="5040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60000"/>
              <a:buFont typeface="Wingdings"/>
              <a:buChar char=""/>
            </a:pPr>
            <a:r>
              <a:rPr lang="ru-RU" sz="4800">
                <a:solidFill>
                  <a:srgbClr val="000000"/>
                </a:solidFill>
                <a:latin typeface="Tw Cen MT"/>
                <a:ea typeface="Batang"/>
              </a:rPr>
              <a:t>What would you most like to change in yourself?</a:t>
            </a:r>
            <a:endParaRPr/>
          </a:p>
          <a:p>
            <a:endParaRPr/>
          </a:p>
          <a:p>
            <a:pPr>
              <a:buSzPct val="60000"/>
              <a:buFont typeface="Wingdings"/>
              <a:buChar char=""/>
            </a:pPr>
            <a:r>
              <a:rPr lang="ru-RU" sz="4400" b="1">
                <a:solidFill>
                  <a:srgbClr val="000000"/>
                </a:solidFill>
                <a:latin typeface="Batang"/>
                <a:ea typeface="Batang"/>
              </a:rPr>
              <a:t>My answer :</a:t>
            </a:r>
            <a:endParaRPr/>
          </a:p>
          <a:p>
            <a:pPr>
              <a:buSzPct val="60000"/>
              <a:buFont typeface="Wingdings"/>
              <a:buChar char=""/>
            </a:pPr>
            <a:r>
              <a:rPr lang="ru-RU" sz="3600">
                <a:solidFill>
                  <a:srgbClr val="000000"/>
                </a:solidFill>
                <a:latin typeface="Tw Cen MT"/>
                <a:ea typeface="Batang"/>
              </a:rPr>
              <a:t>I would like to be more athletic ,dress well, get along with my older brother and change the color of my hair . </a:t>
            </a:r>
            <a:endParaRPr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 fill="freeze"/>
                                        <p:tgtEl>
                                          <p:spTgt spid="25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9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8" dur="500" fill="freeze"/>
                                        <p:tgtEl>
                                          <p:spTgt spid="25">
                                            <p:txEl>
                                              <p:pRg st="49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1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3" dur="500" fill="freeze"/>
                                        <p:tgtEl>
                                          <p:spTgt spid="25">
                                            <p:txEl>
                                              <p:pRg st="61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Shape 1"/>
          <p:cNvSpPr txBox="1"/>
          <p:nvPr/>
        </p:nvSpPr>
        <p:spPr>
          <a:xfrm>
            <a:off x="1403640" y="332640"/>
            <a:ext cx="8152920" cy="990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8000" b="1">
                <a:solidFill>
                  <a:srgbClr val="775F55"/>
                </a:solidFill>
                <a:latin typeface="Tw Cen MT"/>
              </a:rPr>
              <a:t>Questions №3</a:t>
            </a:r>
            <a:r>
              <a:rPr lang="ru-RU" sz="4400">
                <a:solidFill>
                  <a:srgbClr val="775F55"/>
                </a:solidFill>
                <a:latin typeface="Tw Cen MT"/>
              </a:rPr>
              <a:t>
</a:t>
            </a:r>
            <a:endParaRPr/>
          </a:p>
        </p:txBody>
      </p:sp>
      <p:sp>
        <p:nvSpPr>
          <p:cNvPr id="27" name="TextShape 2"/>
          <p:cNvSpPr txBox="1"/>
          <p:nvPr/>
        </p:nvSpPr>
        <p:spPr>
          <a:xfrm>
            <a:off x="395640" y="20610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60000"/>
              <a:buFont typeface="Wingdings"/>
              <a:buChar char=""/>
            </a:pPr>
            <a:r>
              <a:rPr lang="ru-RU" sz="4800">
                <a:solidFill>
                  <a:srgbClr val="000000"/>
                </a:solidFill>
                <a:latin typeface="Tw Cen MT"/>
                <a:ea typeface="Batang"/>
              </a:rPr>
              <a:t>What's your motto?</a:t>
            </a:r>
            <a:endParaRPr/>
          </a:p>
          <a:p>
            <a:endParaRPr/>
          </a:p>
          <a:p>
            <a:pPr>
              <a:buSzPct val="60000"/>
              <a:buFont typeface="Wingdings"/>
              <a:buChar char=""/>
            </a:pPr>
            <a:r>
              <a:rPr lang="ru-RU" sz="4400">
                <a:solidFill>
                  <a:srgbClr val="000000"/>
                </a:solidFill>
                <a:latin typeface="Batang"/>
                <a:ea typeface="Batang"/>
              </a:rPr>
              <a:t> </a:t>
            </a:r>
            <a:r>
              <a:rPr lang="ru-RU" sz="4800" b="1">
                <a:solidFill>
                  <a:srgbClr val="000000"/>
                </a:solidFill>
                <a:latin typeface="Batang"/>
                <a:ea typeface="Batang"/>
              </a:rPr>
              <a:t>My answer :</a:t>
            </a:r>
            <a:endParaRPr/>
          </a:p>
          <a:p>
            <a:pPr>
              <a:buSzPct val="60000"/>
              <a:buFont typeface="Wingdings"/>
              <a:buChar char=""/>
            </a:pPr>
            <a:r>
              <a:rPr lang="ru-RU" sz="4000">
                <a:solidFill>
                  <a:srgbClr val="000000"/>
                </a:solidFill>
                <a:latin typeface="Tw Cen MT"/>
                <a:ea typeface="Batang"/>
              </a:rPr>
              <a:t>My motto is : " WHY NOT?" </a:t>
            </a:r>
            <a:endParaRPr/>
          </a:p>
          <a:p>
            <a:endParaRPr/>
          </a:p>
        </p:txBody>
      </p:sp>
      <p:pic>
        <p:nvPicPr>
          <p:cNvPr id="28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40360" y="2133000"/>
            <a:ext cx="2736000" cy="20520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3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3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 fill="freez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Shape 1"/>
          <p:cNvSpPr txBox="1"/>
          <p:nvPr/>
        </p:nvSpPr>
        <p:spPr>
          <a:xfrm>
            <a:off x="1619640" y="764640"/>
            <a:ext cx="8152920" cy="990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7200" b="1">
                <a:solidFill>
                  <a:srgbClr val="775F55"/>
                </a:solidFill>
                <a:latin typeface="Tw Cen MT"/>
              </a:rPr>
              <a:t>Questions №4</a:t>
            </a:r>
            <a:r>
              <a:rPr lang="ru-RU" sz="7200">
                <a:solidFill>
                  <a:srgbClr val="775F55"/>
                </a:solidFill>
                <a:latin typeface="Tw Cen MT"/>
              </a:rPr>
              <a:t>
</a:t>
            </a:r>
            <a:endParaRPr/>
          </a:p>
        </p:txBody>
      </p:sp>
      <p:sp>
        <p:nvSpPr>
          <p:cNvPr id="3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60000"/>
              <a:buFont typeface="Wingdings"/>
              <a:buChar char=""/>
            </a:pPr>
            <a:r>
              <a:rPr lang="ru-RU" sz="4400">
                <a:solidFill>
                  <a:srgbClr val="000000"/>
                </a:solidFill>
                <a:latin typeface="Tw Cen MT"/>
              </a:rPr>
              <a:t>How do you see yourself in 10 years time ?</a:t>
            </a:r>
            <a:endParaRPr/>
          </a:p>
          <a:p>
            <a:endParaRPr/>
          </a:p>
          <a:p>
            <a:pPr>
              <a:buSzPct val="60000"/>
              <a:buFont typeface="Wingdings"/>
              <a:buChar char=""/>
            </a:pPr>
            <a:r>
              <a:rPr lang="ru-RU" sz="4000">
                <a:solidFill>
                  <a:srgbClr val="000000"/>
                </a:solidFill>
                <a:latin typeface="Batang"/>
                <a:ea typeface="Batang"/>
              </a:rPr>
              <a:t> </a:t>
            </a:r>
            <a:r>
              <a:rPr lang="ru-RU" sz="4400" b="1">
                <a:solidFill>
                  <a:srgbClr val="000000"/>
                </a:solidFill>
                <a:latin typeface="Batang"/>
                <a:ea typeface="Batang"/>
              </a:rPr>
              <a:t>My answer :</a:t>
            </a:r>
            <a:endParaRPr/>
          </a:p>
          <a:p>
            <a:pPr>
              <a:buSzPct val="60000"/>
              <a:buFont typeface="Wingdings"/>
              <a:buChar char=""/>
            </a:pPr>
            <a:r>
              <a:rPr lang="ru-RU" sz="4400">
                <a:solidFill>
                  <a:srgbClr val="000000"/>
                </a:solidFill>
                <a:latin typeface="Tw Cen MT"/>
                <a:ea typeface="Batang"/>
              </a:rPr>
              <a:t>I do not know what I'll be there in 10 years, but I think I will be slim, beautiful and I have children.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 fill="freez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0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4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4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7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57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57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Shape 1"/>
          <p:cNvSpPr txBox="1"/>
          <p:nvPr/>
        </p:nvSpPr>
        <p:spPr>
          <a:xfrm>
            <a:off x="683568" y="0"/>
            <a:ext cx="8152920" cy="990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8000" b="1" dirty="0" err="1">
                <a:solidFill>
                  <a:srgbClr val="775F55"/>
                </a:solidFill>
                <a:latin typeface="Tw Cen MT"/>
              </a:rPr>
              <a:t>Questions</a:t>
            </a:r>
            <a:r>
              <a:rPr lang="ru-RU" sz="8000" b="1" dirty="0">
                <a:solidFill>
                  <a:srgbClr val="775F55"/>
                </a:solidFill>
                <a:latin typeface="Tw Cen MT"/>
              </a:rPr>
              <a:t> №5</a:t>
            </a:r>
            <a:r>
              <a:rPr lang="ru-RU" sz="4400" dirty="0">
                <a:solidFill>
                  <a:srgbClr val="775F55"/>
                </a:solidFill>
                <a:latin typeface="Tw Cen MT"/>
              </a:rPr>
              <a:t>
</a:t>
            </a:r>
            <a:endParaRPr dirty="0"/>
          </a:p>
        </p:txBody>
      </p:sp>
      <p:sp>
        <p:nvSpPr>
          <p:cNvPr id="32" name="TextShape 2"/>
          <p:cNvSpPr txBox="1"/>
          <p:nvPr/>
        </p:nvSpPr>
        <p:spPr>
          <a:xfrm>
            <a:off x="395640" y="1340768"/>
            <a:ext cx="8748360" cy="5184232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60000"/>
              <a:buFont typeface="Wingdings"/>
              <a:buChar char=""/>
            </a:pPr>
            <a:r>
              <a:rPr lang="ru-RU" sz="4400" dirty="0" err="1">
                <a:solidFill>
                  <a:srgbClr val="000000"/>
                </a:solidFill>
                <a:latin typeface="Tw Cen MT"/>
              </a:rPr>
              <a:t>How</a:t>
            </a:r>
            <a:r>
              <a:rPr lang="ru-RU" sz="44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</a:rPr>
              <a:t>do</a:t>
            </a:r>
            <a:r>
              <a:rPr lang="ru-RU" sz="44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</a:rPr>
              <a:t>you</a:t>
            </a:r>
            <a:r>
              <a:rPr lang="ru-RU" sz="44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</a:rPr>
              <a:t>see</a:t>
            </a:r>
            <a:r>
              <a:rPr lang="ru-RU" sz="44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</a:rPr>
              <a:t>our</a:t>
            </a:r>
            <a:r>
              <a:rPr lang="ru-RU" sz="44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</a:rPr>
              <a:t>planet</a:t>
            </a:r>
            <a:r>
              <a:rPr lang="ru-RU" sz="44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</a:rPr>
              <a:t>in</a:t>
            </a:r>
            <a:r>
              <a:rPr lang="ru-RU" sz="4400" dirty="0">
                <a:solidFill>
                  <a:srgbClr val="000000"/>
                </a:solidFill>
                <a:latin typeface="Tw Cen MT"/>
              </a:rPr>
              <a:t> 10 </a:t>
            </a:r>
            <a:r>
              <a:rPr lang="ru-RU" sz="4400" dirty="0" err="1">
                <a:solidFill>
                  <a:srgbClr val="000000"/>
                </a:solidFill>
                <a:latin typeface="Tw Cen MT"/>
              </a:rPr>
              <a:t>years</a:t>
            </a:r>
            <a:r>
              <a:rPr lang="ru-RU" sz="4400" dirty="0">
                <a:solidFill>
                  <a:srgbClr val="000000"/>
                </a:solidFill>
                <a:latin typeface="Tw Cen MT"/>
              </a:rPr>
              <a:t> ?</a:t>
            </a:r>
            <a:endParaRPr dirty="0"/>
          </a:p>
          <a:p>
            <a:pPr>
              <a:buSzPct val="60000"/>
              <a:buFont typeface="Wingdings"/>
              <a:buChar char=""/>
            </a:pPr>
            <a:r>
              <a:rPr lang="ru-RU" sz="4400" b="1" dirty="0" err="1" smtClean="0">
                <a:solidFill>
                  <a:srgbClr val="000000"/>
                </a:solidFill>
                <a:latin typeface="Batang"/>
                <a:ea typeface="Batang"/>
              </a:rPr>
              <a:t>My</a:t>
            </a:r>
            <a:r>
              <a:rPr lang="ru-RU" sz="4400" b="1" dirty="0" smtClean="0">
                <a:solidFill>
                  <a:srgbClr val="000000"/>
                </a:solidFill>
                <a:latin typeface="Batang"/>
                <a:ea typeface="Batang"/>
              </a:rPr>
              <a:t> </a:t>
            </a:r>
            <a:r>
              <a:rPr lang="ru-RU" sz="4400" b="1" dirty="0" err="1">
                <a:solidFill>
                  <a:srgbClr val="000000"/>
                </a:solidFill>
                <a:latin typeface="Batang"/>
                <a:ea typeface="Batang"/>
              </a:rPr>
              <a:t>answer</a:t>
            </a:r>
            <a:r>
              <a:rPr lang="ru-RU" sz="4400" b="1" dirty="0">
                <a:solidFill>
                  <a:srgbClr val="000000"/>
                </a:solidFill>
                <a:latin typeface="Batang"/>
                <a:ea typeface="Batang"/>
              </a:rPr>
              <a:t> :</a:t>
            </a:r>
            <a:endParaRPr dirty="0"/>
          </a:p>
          <a:p>
            <a:pPr>
              <a:buSzPct val="60000"/>
              <a:buFont typeface="Wingdings"/>
              <a:buChar char=""/>
            </a:pP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I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don’t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care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about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the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future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.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What’s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point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of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thinking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about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it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?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I’m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young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, I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just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want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to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go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out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with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my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friends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and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have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a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good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time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. I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can’t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change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much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in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this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world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until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I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grow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w Cen MT"/>
                <a:ea typeface="Batang"/>
              </a:rPr>
              <a:t>up</a:t>
            </a:r>
            <a:r>
              <a:rPr lang="ru-RU" sz="4400" dirty="0">
                <a:solidFill>
                  <a:srgbClr val="000000"/>
                </a:solidFill>
                <a:latin typeface="Tw Cen MT"/>
                <a:ea typeface="Batang"/>
              </a:rPr>
              <a:t>.</a:t>
            </a:r>
            <a:endParaRPr dirty="0"/>
          </a:p>
          <a:p>
            <a:endParaRPr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 fill="freez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4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2">
                                            <p:txEl>
                                              <p:pRg st="4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1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32">
                                            <p:txEl>
                                              <p:pRg st="51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51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Raybook</cp:lastModifiedBy>
  <cp:revision>1</cp:revision>
  <dcterms:modified xsi:type="dcterms:W3CDTF">2014-10-30T06:55:03Z</dcterms:modified>
</cp:coreProperties>
</file>