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5F43-C5E6-4F73-B146-2B3C54D04CB8}" type="datetimeFigureOut">
              <a:rPr lang="ru-RU" smtClean="0"/>
              <a:t>04.07.2014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04C5-EC99-47D9-9424-D7013B12C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5F43-C5E6-4F73-B146-2B3C54D04CB8}" type="datetimeFigureOut">
              <a:rPr lang="ru-RU" smtClean="0"/>
              <a:t>04.07.2014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04C5-EC99-47D9-9424-D7013B12C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5F43-C5E6-4F73-B146-2B3C54D04CB8}" type="datetimeFigureOut">
              <a:rPr lang="ru-RU" smtClean="0"/>
              <a:t>04.07.2014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04C5-EC99-47D9-9424-D7013B12C57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5F43-C5E6-4F73-B146-2B3C54D04CB8}" type="datetimeFigureOut">
              <a:rPr lang="ru-RU" smtClean="0"/>
              <a:t>04.07.2014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04C5-EC99-47D9-9424-D7013B12C57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5F43-C5E6-4F73-B146-2B3C54D04CB8}" type="datetimeFigureOut">
              <a:rPr lang="ru-RU" smtClean="0"/>
              <a:t>04.07.2014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04C5-EC99-47D9-9424-D7013B12C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5F43-C5E6-4F73-B146-2B3C54D04CB8}" type="datetimeFigureOut">
              <a:rPr lang="ru-RU" smtClean="0"/>
              <a:t>04.07.2014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04C5-EC99-47D9-9424-D7013B12C57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5F43-C5E6-4F73-B146-2B3C54D04CB8}" type="datetimeFigureOut">
              <a:rPr lang="ru-RU" smtClean="0"/>
              <a:t>04.07.2014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04C5-EC99-47D9-9424-D7013B12C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5F43-C5E6-4F73-B146-2B3C54D04CB8}" type="datetimeFigureOut">
              <a:rPr lang="ru-RU" smtClean="0"/>
              <a:t>04.07.2014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04C5-EC99-47D9-9424-D7013B12C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5F43-C5E6-4F73-B146-2B3C54D04CB8}" type="datetimeFigureOut">
              <a:rPr lang="ru-RU" smtClean="0"/>
              <a:t>04.07.2014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04C5-EC99-47D9-9424-D7013B12C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5F43-C5E6-4F73-B146-2B3C54D04CB8}" type="datetimeFigureOut">
              <a:rPr lang="ru-RU" smtClean="0"/>
              <a:t>04.07.2014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04C5-EC99-47D9-9424-D7013B12C57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5F43-C5E6-4F73-B146-2B3C54D04CB8}" type="datetimeFigureOut">
              <a:rPr lang="ru-RU" smtClean="0"/>
              <a:t>04.07.2014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04C5-EC99-47D9-9424-D7013B12C57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7D65F43-C5E6-4F73-B146-2B3C54D04CB8}" type="datetimeFigureOut">
              <a:rPr lang="ru-RU" smtClean="0"/>
              <a:t>04.07.2014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15704C5-EC99-47D9-9424-D7013B12C57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Наиболее значимые события </a:t>
            </a:r>
            <a:br>
              <a:rPr lang="ru-RU" dirty="0" smtClean="0"/>
            </a:br>
            <a:r>
              <a:rPr lang="ru-RU" dirty="0" smtClean="0"/>
              <a:t>МОУ ВСОШ № 2 в 2013-2014 уч. г.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5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Возложение цветов на 9 мая</a:t>
            </a:r>
            <a:endParaRPr lang="ru-RU" dirty="0"/>
          </a:p>
        </p:txBody>
      </p:sp>
      <p:pic>
        <p:nvPicPr>
          <p:cNvPr id="9218" name="Picture 2" descr="D:\директор\фото\2013-14\9 мая\SAM_31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748" y="1268760"/>
            <a:ext cx="7581252" cy="5589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96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Десятиклассники на учебе</a:t>
            </a:r>
            <a:endParaRPr lang="ru-RU" dirty="0"/>
          </a:p>
        </p:txBody>
      </p:sp>
      <p:pic>
        <p:nvPicPr>
          <p:cNvPr id="10242" name="Picture 2" descr="D:\директор\фото\2013-14\учёба\2013-2014\SAM_23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57638"/>
            <a:ext cx="7596336" cy="56003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23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Участие городском круглом столе, посвященном вопросам трудных подростков</a:t>
            </a:r>
            <a:endParaRPr lang="ru-RU" sz="3200" dirty="0"/>
          </a:p>
        </p:txBody>
      </p:sp>
      <p:pic>
        <p:nvPicPr>
          <p:cNvPr id="1026" name="Picture 2" descr="D:\директор\фото\2013-14\круглый стол\SAM_23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30778"/>
            <a:ext cx="7236296" cy="54272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19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Осенний антинаркотический декадник</a:t>
            </a:r>
            <a:endParaRPr lang="ru-RU" dirty="0"/>
          </a:p>
        </p:txBody>
      </p:sp>
      <p:pic>
        <p:nvPicPr>
          <p:cNvPr id="2050" name="Picture 2" descr="D:\директор\фото\2013-14\декадник по наркотикам\100PHOTO\SAM_24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69990"/>
            <a:ext cx="7308304" cy="53880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61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Встреча олимпийского огня</a:t>
            </a:r>
            <a:endParaRPr lang="ru-RU" dirty="0"/>
          </a:p>
        </p:txBody>
      </p:sp>
      <p:pic>
        <p:nvPicPr>
          <p:cNvPr id="3074" name="Picture 2" descr="D:\директор\фото\2013-14\олимпийский огонь\100PHOTO\SAM_23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57638"/>
            <a:ext cx="7596336" cy="56003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3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Выступление нарколога перед родителями</a:t>
            </a:r>
            <a:endParaRPr lang="ru-RU" sz="3200" dirty="0"/>
          </a:p>
        </p:txBody>
      </p:sp>
      <p:pic>
        <p:nvPicPr>
          <p:cNvPr id="4098" name="Picture 2" descr="D:\директор\фото\2013-14\родит.собрание\06.02.14\SAM_24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57640"/>
            <a:ext cx="7596336" cy="5600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40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Семинар библиотекарей города</a:t>
            </a:r>
            <a:endParaRPr lang="ru-RU" dirty="0"/>
          </a:p>
        </p:txBody>
      </p:sp>
      <p:pic>
        <p:nvPicPr>
          <p:cNvPr id="5122" name="Picture 2" descr="D:\директор\фото\2013-14\семинар библиотекарей\100PHOTO\SAM_24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57638"/>
            <a:ext cx="7596336" cy="56003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82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Подготовка к выставке плакатов по антинаркотическому  месячнику</a:t>
            </a:r>
            <a:endParaRPr lang="ru-RU" dirty="0"/>
          </a:p>
        </p:txBody>
      </p:sp>
      <p:pic>
        <p:nvPicPr>
          <p:cNvPr id="6146" name="Picture 2" descr="D:\директор\фото\2013-14\антинаркот. месячник\100PHOTO\SAM_25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38790"/>
            <a:ext cx="7092279" cy="53192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73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профориентация</a:t>
            </a:r>
            <a:endParaRPr lang="ru-RU" dirty="0"/>
          </a:p>
        </p:txBody>
      </p:sp>
      <p:pic>
        <p:nvPicPr>
          <p:cNvPr id="7170" name="Picture 2" descr="D:\директор\фото\2013-14\профориентация\SAM_3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22766"/>
            <a:ext cx="7380312" cy="55352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16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Школьный субботник</a:t>
            </a:r>
            <a:endParaRPr lang="ru-RU" dirty="0"/>
          </a:p>
        </p:txBody>
      </p:sp>
      <p:pic>
        <p:nvPicPr>
          <p:cNvPr id="8194" name="Picture 2" descr="D:\директор\фото\2013-14\субботник\2013-2014\SAM_2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22766"/>
            <a:ext cx="7380312" cy="55352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5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</TotalTime>
  <Words>43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Наиболее значимые события  МОУ ВСОШ № 2 в 2013-2014 уч. г.</vt:lpstr>
      <vt:lpstr>Участие городском круглом столе, посвященном вопросам трудных подростков</vt:lpstr>
      <vt:lpstr>Осенний антинаркотический декадник</vt:lpstr>
      <vt:lpstr>Встреча олимпийского огня</vt:lpstr>
      <vt:lpstr>Выступление нарколога перед родителями</vt:lpstr>
      <vt:lpstr>Семинар библиотекарей города</vt:lpstr>
      <vt:lpstr>Подготовка к выставке плакатов по антинаркотическому  месячнику</vt:lpstr>
      <vt:lpstr>профориентация</vt:lpstr>
      <vt:lpstr>Школьный субботник</vt:lpstr>
      <vt:lpstr>Возложение цветов на 9 мая</vt:lpstr>
      <vt:lpstr>Десятиклассники на учебе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Наиболее значимые события  МОУ ВСОШ № 2 в 2013-2014 уч. г.</dc:title>
  <dc:creator>Пользователь</dc:creator>
  <cp:lastModifiedBy>Пользователь</cp:lastModifiedBy>
  <cp:revision>9</cp:revision>
  <dcterms:created xsi:type="dcterms:W3CDTF">2014-07-04T08:40:41Z</dcterms:created>
  <dcterms:modified xsi:type="dcterms:W3CDTF">2014-07-04T08:59:28Z</dcterms:modified>
</cp:coreProperties>
</file>